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9" r:id="rId3"/>
    <p:sldId id="257" r:id="rId4"/>
    <p:sldId id="286" r:id="rId5"/>
    <p:sldId id="288" r:id="rId6"/>
    <p:sldId id="289" r:id="rId7"/>
    <p:sldId id="271" r:id="rId8"/>
    <p:sldId id="258" r:id="rId9"/>
    <p:sldId id="260" r:id="rId10"/>
    <p:sldId id="261" r:id="rId11"/>
    <p:sldId id="262" r:id="rId12"/>
    <p:sldId id="263" r:id="rId13"/>
    <p:sldId id="264" r:id="rId14"/>
    <p:sldId id="267" r:id="rId15"/>
    <p:sldId id="266" r:id="rId16"/>
    <p:sldId id="275" r:id="rId17"/>
    <p:sldId id="282" r:id="rId18"/>
    <p:sldId id="284" r:id="rId19"/>
    <p:sldId id="276" r:id="rId20"/>
    <p:sldId id="277" r:id="rId21"/>
    <p:sldId id="285" r:id="rId22"/>
    <p:sldId id="278" r:id="rId23"/>
    <p:sldId id="274" r:id="rId24"/>
    <p:sldId id="280" r:id="rId25"/>
    <p:sldId id="281" r:id="rId26"/>
    <p:sldId id="265" r:id="rId27"/>
    <p:sldId id="279" r:id="rId28"/>
    <p:sldId id="283" r:id="rId29"/>
    <p:sldId id="273" r:id="rId30"/>
    <p:sldId id="287"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7"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D668A-1AAD-4137-876E-BF43E48E602A}"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5C25A434-FD4E-4CF2-973B-BFA3AF8D165F}">
      <dgm:prSet phldrT="[Text]" phldr="1"/>
      <dgm:spPr/>
      <dgm:t>
        <a:bodyPr/>
        <a:lstStyle/>
        <a:p>
          <a:endParaRPr lang="en-US" dirty="0"/>
        </a:p>
      </dgm:t>
    </dgm:pt>
    <dgm:pt modelId="{8FA20EB6-D549-4C29-B78A-90C1E9B9BD01}" type="parTrans" cxnId="{7BD43118-8DB0-464D-B7B5-BB6EA1F55D76}">
      <dgm:prSet/>
      <dgm:spPr/>
      <dgm:t>
        <a:bodyPr/>
        <a:lstStyle/>
        <a:p>
          <a:endParaRPr lang="en-US"/>
        </a:p>
      </dgm:t>
    </dgm:pt>
    <dgm:pt modelId="{9AB503CB-2CD3-4FF2-8BD4-DB804C8857F5}" type="sibTrans" cxnId="{7BD43118-8DB0-464D-B7B5-BB6EA1F55D76}">
      <dgm:prSet/>
      <dgm:spPr/>
      <dgm:t>
        <a:bodyPr/>
        <a:lstStyle/>
        <a:p>
          <a:endParaRPr lang="en-US"/>
        </a:p>
      </dgm:t>
    </dgm:pt>
    <dgm:pt modelId="{C33F4EA2-6AEF-4EE4-88DA-98C0FAEE8BF5}">
      <dgm:prSet phldrT="[Text]" phldr="1"/>
      <dgm:spPr/>
      <dgm:t>
        <a:bodyPr/>
        <a:lstStyle/>
        <a:p>
          <a:endParaRPr lang="en-US"/>
        </a:p>
      </dgm:t>
    </dgm:pt>
    <dgm:pt modelId="{AA9344A7-16D9-48AB-A8DF-1440792219A6}" type="parTrans" cxnId="{7D4D0F16-AA96-4014-9E4D-7E61DAC9CE22}">
      <dgm:prSet/>
      <dgm:spPr/>
      <dgm:t>
        <a:bodyPr/>
        <a:lstStyle/>
        <a:p>
          <a:endParaRPr lang="en-US"/>
        </a:p>
      </dgm:t>
    </dgm:pt>
    <dgm:pt modelId="{47D7A39E-8949-48F2-A77B-ADE1B15211E3}" type="sibTrans" cxnId="{7D4D0F16-AA96-4014-9E4D-7E61DAC9CE22}">
      <dgm:prSet/>
      <dgm:spPr/>
      <dgm:t>
        <a:bodyPr/>
        <a:lstStyle/>
        <a:p>
          <a:endParaRPr lang="en-US"/>
        </a:p>
      </dgm:t>
    </dgm:pt>
    <dgm:pt modelId="{4863A601-5B71-4BFD-88A1-BC6DCE793CB2}">
      <dgm:prSet phldrT="[Text]" phldr="1"/>
      <dgm:spPr/>
      <dgm:t>
        <a:bodyPr/>
        <a:lstStyle/>
        <a:p>
          <a:endParaRPr lang="en-US"/>
        </a:p>
      </dgm:t>
    </dgm:pt>
    <dgm:pt modelId="{5507E802-9146-4B43-AE6A-94F3EF8383F7}" type="parTrans" cxnId="{A678C111-3A53-43A8-8FA8-2AE70CF4C138}">
      <dgm:prSet/>
      <dgm:spPr/>
      <dgm:t>
        <a:bodyPr/>
        <a:lstStyle/>
        <a:p>
          <a:endParaRPr lang="en-US"/>
        </a:p>
      </dgm:t>
    </dgm:pt>
    <dgm:pt modelId="{2F8A7498-239A-452A-9E73-25507C74A042}" type="sibTrans" cxnId="{A678C111-3A53-43A8-8FA8-2AE70CF4C138}">
      <dgm:prSet/>
      <dgm:spPr/>
      <dgm:t>
        <a:bodyPr/>
        <a:lstStyle/>
        <a:p>
          <a:endParaRPr lang="en-US"/>
        </a:p>
      </dgm:t>
    </dgm:pt>
    <dgm:pt modelId="{8BBF8BD8-8064-40BD-B3C0-38942FB312DA}">
      <dgm:prSet phldrT="[Text]" phldr="1"/>
      <dgm:spPr/>
      <dgm:t>
        <a:bodyPr/>
        <a:lstStyle/>
        <a:p>
          <a:endParaRPr lang="en-US"/>
        </a:p>
      </dgm:t>
    </dgm:pt>
    <dgm:pt modelId="{32CBD2C4-45A4-4A2E-89D0-3E65D289A5DB}" type="parTrans" cxnId="{4CB3A49A-F239-4B63-95C7-E014CE30BB37}">
      <dgm:prSet/>
      <dgm:spPr/>
      <dgm:t>
        <a:bodyPr/>
        <a:lstStyle/>
        <a:p>
          <a:endParaRPr lang="en-US"/>
        </a:p>
      </dgm:t>
    </dgm:pt>
    <dgm:pt modelId="{7C4B59AC-1392-4D82-94A8-CC7E6F69BB73}" type="sibTrans" cxnId="{4CB3A49A-F239-4B63-95C7-E014CE30BB37}">
      <dgm:prSet/>
      <dgm:spPr/>
      <dgm:t>
        <a:bodyPr/>
        <a:lstStyle/>
        <a:p>
          <a:endParaRPr lang="en-US"/>
        </a:p>
      </dgm:t>
    </dgm:pt>
    <dgm:pt modelId="{5F947797-C47B-49C1-8A16-9E3A5AA33F20}">
      <dgm:prSet phldrT="[Text]" phldr="1"/>
      <dgm:spPr/>
      <dgm:t>
        <a:bodyPr/>
        <a:lstStyle/>
        <a:p>
          <a:endParaRPr lang="en-US"/>
        </a:p>
      </dgm:t>
    </dgm:pt>
    <dgm:pt modelId="{40945E0B-181D-4C4E-9ADE-E26F384C7DE1}" type="parTrans" cxnId="{C4D03E3F-DC67-4524-9D31-8FEA790D2BC1}">
      <dgm:prSet/>
      <dgm:spPr/>
      <dgm:t>
        <a:bodyPr/>
        <a:lstStyle/>
        <a:p>
          <a:endParaRPr lang="en-US"/>
        </a:p>
      </dgm:t>
    </dgm:pt>
    <dgm:pt modelId="{F9D9B2AF-D579-4DA2-AAC2-588826FB3AC8}" type="sibTrans" cxnId="{C4D03E3F-DC67-4524-9D31-8FEA790D2BC1}">
      <dgm:prSet/>
      <dgm:spPr/>
      <dgm:t>
        <a:bodyPr/>
        <a:lstStyle/>
        <a:p>
          <a:endParaRPr lang="en-US"/>
        </a:p>
      </dgm:t>
    </dgm:pt>
    <dgm:pt modelId="{3A3BE283-8BB1-42DE-BB97-2B88C69D4AD0}" type="pres">
      <dgm:prSet presAssocID="{B87D668A-1AAD-4137-876E-BF43E48E602A}" presName="diagram" presStyleCnt="0">
        <dgm:presLayoutVars>
          <dgm:dir/>
          <dgm:resizeHandles val="exact"/>
        </dgm:presLayoutVars>
      </dgm:prSet>
      <dgm:spPr/>
    </dgm:pt>
    <dgm:pt modelId="{DE0729CE-BBEE-42D7-9B56-50AF5BCD8961}" type="pres">
      <dgm:prSet presAssocID="{5C25A434-FD4E-4CF2-973B-BFA3AF8D165F}" presName="node" presStyleLbl="node1" presStyleIdx="0" presStyleCnt="5">
        <dgm:presLayoutVars>
          <dgm:bulletEnabled val="1"/>
        </dgm:presLayoutVars>
      </dgm:prSet>
      <dgm:spPr/>
    </dgm:pt>
    <dgm:pt modelId="{F1A0087D-989C-4A38-834E-14A5B7516F20}" type="pres">
      <dgm:prSet presAssocID="{9AB503CB-2CD3-4FF2-8BD4-DB804C8857F5}" presName="sibTrans" presStyleCnt="0"/>
      <dgm:spPr/>
    </dgm:pt>
    <dgm:pt modelId="{EC8CA230-C108-45B9-82CF-045B26541329}" type="pres">
      <dgm:prSet presAssocID="{C33F4EA2-6AEF-4EE4-88DA-98C0FAEE8BF5}" presName="node" presStyleLbl="node1" presStyleIdx="1" presStyleCnt="5">
        <dgm:presLayoutVars>
          <dgm:bulletEnabled val="1"/>
        </dgm:presLayoutVars>
      </dgm:prSet>
      <dgm:spPr/>
    </dgm:pt>
    <dgm:pt modelId="{A836FB63-A781-469F-86DC-150D552E48E4}" type="pres">
      <dgm:prSet presAssocID="{47D7A39E-8949-48F2-A77B-ADE1B15211E3}" presName="sibTrans" presStyleCnt="0"/>
      <dgm:spPr/>
    </dgm:pt>
    <dgm:pt modelId="{AAAE8915-5116-4149-AC77-973C45087BC7}" type="pres">
      <dgm:prSet presAssocID="{4863A601-5B71-4BFD-88A1-BC6DCE793CB2}" presName="node" presStyleLbl="node1" presStyleIdx="2" presStyleCnt="5">
        <dgm:presLayoutVars>
          <dgm:bulletEnabled val="1"/>
        </dgm:presLayoutVars>
      </dgm:prSet>
      <dgm:spPr/>
    </dgm:pt>
    <dgm:pt modelId="{E4BBD1DB-2A9F-4115-B70C-33949E0CE4D7}" type="pres">
      <dgm:prSet presAssocID="{2F8A7498-239A-452A-9E73-25507C74A042}" presName="sibTrans" presStyleCnt="0"/>
      <dgm:spPr/>
    </dgm:pt>
    <dgm:pt modelId="{829FE0C7-73DC-454F-B5B3-45C735DC939C}" type="pres">
      <dgm:prSet presAssocID="{8BBF8BD8-8064-40BD-B3C0-38942FB312DA}" presName="node" presStyleLbl="node1" presStyleIdx="3" presStyleCnt="5">
        <dgm:presLayoutVars>
          <dgm:bulletEnabled val="1"/>
        </dgm:presLayoutVars>
      </dgm:prSet>
      <dgm:spPr/>
    </dgm:pt>
    <dgm:pt modelId="{76A35733-9DB4-460A-BC1C-4E940B7E2EBD}" type="pres">
      <dgm:prSet presAssocID="{7C4B59AC-1392-4D82-94A8-CC7E6F69BB73}" presName="sibTrans" presStyleCnt="0"/>
      <dgm:spPr/>
    </dgm:pt>
    <dgm:pt modelId="{D9209F54-5403-4F1A-A03C-35C4F0B3FE48}" type="pres">
      <dgm:prSet presAssocID="{5F947797-C47B-49C1-8A16-9E3A5AA33F20}" presName="node" presStyleLbl="node1" presStyleIdx="4" presStyleCnt="5">
        <dgm:presLayoutVars>
          <dgm:bulletEnabled val="1"/>
        </dgm:presLayoutVars>
      </dgm:prSet>
      <dgm:spPr/>
    </dgm:pt>
  </dgm:ptLst>
  <dgm:cxnLst>
    <dgm:cxn modelId="{CE345904-DAB2-4F6F-B964-0142DA7E6DEB}" type="presOf" srcId="{4863A601-5B71-4BFD-88A1-BC6DCE793CB2}" destId="{AAAE8915-5116-4149-AC77-973C45087BC7}" srcOrd="0" destOrd="0" presId="urn:microsoft.com/office/officeart/2005/8/layout/default"/>
    <dgm:cxn modelId="{2376CA09-D2CB-48A1-A8D1-609329A17AD7}" type="presOf" srcId="{5F947797-C47B-49C1-8A16-9E3A5AA33F20}" destId="{D9209F54-5403-4F1A-A03C-35C4F0B3FE48}" srcOrd="0" destOrd="0" presId="urn:microsoft.com/office/officeart/2005/8/layout/default"/>
    <dgm:cxn modelId="{A678C111-3A53-43A8-8FA8-2AE70CF4C138}" srcId="{B87D668A-1AAD-4137-876E-BF43E48E602A}" destId="{4863A601-5B71-4BFD-88A1-BC6DCE793CB2}" srcOrd="2" destOrd="0" parTransId="{5507E802-9146-4B43-AE6A-94F3EF8383F7}" sibTransId="{2F8A7498-239A-452A-9E73-25507C74A042}"/>
    <dgm:cxn modelId="{7D4D0F16-AA96-4014-9E4D-7E61DAC9CE22}" srcId="{B87D668A-1AAD-4137-876E-BF43E48E602A}" destId="{C33F4EA2-6AEF-4EE4-88DA-98C0FAEE8BF5}" srcOrd="1" destOrd="0" parTransId="{AA9344A7-16D9-48AB-A8DF-1440792219A6}" sibTransId="{47D7A39E-8949-48F2-A77B-ADE1B15211E3}"/>
    <dgm:cxn modelId="{7BD43118-8DB0-464D-B7B5-BB6EA1F55D76}" srcId="{B87D668A-1AAD-4137-876E-BF43E48E602A}" destId="{5C25A434-FD4E-4CF2-973B-BFA3AF8D165F}" srcOrd="0" destOrd="0" parTransId="{8FA20EB6-D549-4C29-B78A-90C1E9B9BD01}" sibTransId="{9AB503CB-2CD3-4FF2-8BD4-DB804C8857F5}"/>
    <dgm:cxn modelId="{21B83B19-71C4-4E5F-B153-AAEF30EE8796}" type="presOf" srcId="{B87D668A-1AAD-4137-876E-BF43E48E602A}" destId="{3A3BE283-8BB1-42DE-BB97-2B88C69D4AD0}" srcOrd="0" destOrd="0" presId="urn:microsoft.com/office/officeart/2005/8/layout/default"/>
    <dgm:cxn modelId="{C4D03E3F-DC67-4524-9D31-8FEA790D2BC1}" srcId="{B87D668A-1AAD-4137-876E-BF43E48E602A}" destId="{5F947797-C47B-49C1-8A16-9E3A5AA33F20}" srcOrd="4" destOrd="0" parTransId="{40945E0B-181D-4C4E-9ADE-E26F384C7DE1}" sibTransId="{F9D9B2AF-D579-4DA2-AAC2-588826FB3AC8}"/>
    <dgm:cxn modelId="{C5E19C3F-F18E-465B-ABCC-A1D213C5EA21}" type="presOf" srcId="{C33F4EA2-6AEF-4EE4-88DA-98C0FAEE8BF5}" destId="{EC8CA230-C108-45B9-82CF-045B26541329}" srcOrd="0" destOrd="0" presId="urn:microsoft.com/office/officeart/2005/8/layout/default"/>
    <dgm:cxn modelId="{9B70A446-4F56-431B-88AE-DE1245A6F664}" type="presOf" srcId="{5C25A434-FD4E-4CF2-973B-BFA3AF8D165F}" destId="{DE0729CE-BBEE-42D7-9B56-50AF5BCD8961}" srcOrd="0" destOrd="0" presId="urn:microsoft.com/office/officeart/2005/8/layout/default"/>
    <dgm:cxn modelId="{4CB3A49A-F239-4B63-95C7-E014CE30BB37}" srcId="{B87D668A-1AAD-4137-876E-BF43E48E602A}" destId="{8BBF8BD8-8064-40BD-B3C0-38942FB312DA}" srcOrd="3" destOrd="0" parTransId="{32CBD2C4-45A4-4A2E-89D0-3E65D289A5DB}" sibTransId="{7C4B59AC-1392-4D82-94A8-CC7E6F69BB73}"/>
    <dgm:cxn modelId="{2D73C7F2-55C9-49CD-B5A3-285490117E25}" type="presOf" srcId="{8BBF8BD8-8064-40BD-B3C0-38942FB312DA}" destId="{829FE0C7-73DC-454F-B5B3-45C735DC939C}" srcOrd="0" destOrd="0" presId="urn:microsoft.com/office/officeart/2005/8/layout/default"/>
    <dgm:cxn modelId="{D9E38D8A-774F-492C-8DB8-CC7D7B1E264D}" type="presParOf" srcId="{3A3BE283-8BB1-42DE-BB97-2B88C69D4AD0}" destId="{DE0729CE-BBEE-42D7-9B56-50AF5BCD8961}" srcOrd="0" destOrd="0" presId="urn:microsoft.com/office/officeart/2005/8/layout/default"/>
    <dgm:cxn modelId="{EFAB3BAE-A22F-43D8-852F-ADC6CF153A9A}" type="presParOf" srcId="{3A3BE283-8BB1-42DE-BB97-2B88C69D4AD0}" destId="{F1A0087D-989C-4A38-834E-14A5B7516F20}" srcOrd="1" destOrd="0" presId="urn:microsoft.com/office/officeart/2005/8/layout/default"/>
    <dgm:cxn modelId="{21F01EC8-99DD-4FC8-86A8-93E96F3CEC77}" type="presParOf" srcId="{3A3BE283-8BB1-42DE-BB97-2B88C69D4AD0}" destId="{EC8CA230-C108-45B9-82CF-045B26541329}" srcOrd="2" destOrd="0" presId="urn:microsoft.com/office/officeart/2005/8/layout/default"/>
    <dgm:cxn modelId="{CFE86087-1CB9-4835-9459-8EBA3FCB29E6}" type="presParOf" srcId="{3A3BE283-8BB1-42DE-BB97-2B88C69D4AD0}" destId="{A836FB63-A781-469F-86DC-150D552E48E4}" srcOrd="3" destOrd="0" presId="urn:microsoft.com/office/officeart/2005/8/layout/default"/>
    <dgm:cxn modelId="{55EC566A-5897-43DF-A8B1-18E24BF15A46}" type="presParOf" srcId="{3A3BE283-8BB1-42DE-BB97-2B88C69D4AD0}" destId="{AAAE8915-5116-4149-AC77-973C45087BC7}" srcOrd="4" destOrd="0" presId="urn:microsoft.com/office/officeart/2005/8/layout/default"/>
    <dgm:cxn modelId="{406034D4-4E00-4D94-B286-588C66B4E5B2}" type="presParOf" srcId="{3A3BE283-8BB1-42DE-BB97-2B88C69D4AD0}" destId="{E4BBD1DB-2A9F-4115-B70C-33949E0CE4D7}" srcOrd="5" destOrd="0" presId="urn:microsoft.com/office/officeart/2005/8/layout/default"/>
    <dgm:cxn modelId="{7A25E032-B219-4504-8042-6B392764E3BC}" type="presParOf" srcId="{3A3BE283-8BB1-42DE-BB97-2B88C69D4AD0}" destId="{829FE0C7-73DC-454F-B5B3-45C735DC939C}" srcOrd="6" destOrd="0" presId="urn:microsoft.com/office/officeart/2005/8/layout/default"/>
    <dgm:cxn modelId="{E590C169-3A5D-455E-B912-C9FF8C0BBE2E}" type="presParOf" srcId="{3A3BE283-8BB1-42DE-BB97-2B88C69D4AD0}" destId="{76A35733-9DB4-460A-BC1C-4E940B7E2EBD}" srcOrd="7" destOrd="0" presId="urn:microsoft.com/office/officeart/2005/8/layout/default"/>
    <dgm:cxn modelId="{6D05CFA2-2D6E-40E9-BA93-D49885909DBE}" type="presParOf" srcId="{3A3BE283-8BB1-42DE-BB97-2B88C69D4AD0}" destId="{D9209F54-5403-4F1A-A03C-35C4F0B3FE4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729CE-BBEE-42D7-9B56-50AF5BCD8961}">
      <dsp:nvSpPr>
        <dsp:cNvPr id="0" name=""/>
        <dsp:cNvSpPr/>
      </dsp:nvSpPr>
      <dsp:spPr>
        <a:xfrm>
          <a:off x="0" y="291186"/>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US" sz="6300" kern="1200"/>
        </a:p>
      </dsp:txBody>
      <dsp:txXfrm>
        <a:off x="0" y="291186"/>
        <a:ext cx="2571749" cy="1543050"/>
      </dsp:txXfrm>
    </dsp:sp>
    <dsp:sp modelId="{EC8CA230-C108-45B9-82CF-045B26541329}">
      <dsp:nvSpPr>
        <dsp:cNvPr id="0" name=""/>
        <dsp:cNvSpPr/>
      </dsp:nvSpPr>
      <dsp:spPr>
        <a:xfrm>
          <a:off x="2828925" y="291186"/>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US" sz="6300" kern="1200"/>
        </a:p>
      </dsp:txBody>
      <dsp:txXfrm>
        <a:off x="2828925" y="291186"/>
        <a:ext cx="2571749" cy="1543050"/>
      </dsp:txXfrm>
    </dsp:sp>
    <dsp:sp modelId="{AAAE8915-5116-4149-AC77-973C45087BC7}">
      <dsp:nvSpPr>
        <dsp:cNvPr id="0" name=""/>
        <dsp:cNvSpPr/>
      </dsp:nvSpPr>
      <dsp:spPr>
        <a:xfrm>
          <a:off x="5657849" y="291186"/>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US" sz="6300" kern="1200"/>
        </a:p>
      </dsp:txBody>
      <dsp:txXfrm>
        <a:off x="5657849" y="291186"/>
        <a:ext cx="2571749" cy="1543050"/>
      </dsp:txXfrm>
    </dsp:sp>
    <dsp:sp modelId="{829FE0C7-73DC-454F-B5B3-45C735DC939C}">
      <dsp:nvSpPr>
        <dsp:cNvPr id="0" name=""/>
        <dsp:cNvSpPr/>
      </dsp:nvSpPr>
      <dsp:spPr>
        <a:xfrm>
          <a:off x="1414462" y="20914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US" sz="6300" kern="1200"/>
        </a:p>
      </dsp:txBody>
      <dsp:txXfrm>
        <a:off x="1414462" y="2091412"/>
        <a:ext cx="2571749" cy="1543050"/>
      </dsp:txXfrm>
    </dsp:sp>
    <dsp:sp modelId="{D9209F54-5403-4F1A-A03C-35C4F0B3FE48}">
      <dsp:nvSpPr>
        <dsp:cNvPr id="0" name=""/>
        <dsp:cNvSpPr/>
      </dsp:nvSpPr>
      <dsp:spPr>
        <a:xfrm>
          <a:off x="4243387" y="2091412"/>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en-US" sz="6300" kern="1200"/>
        </a:p>
      </dsp:txBody>
      <dsp:txXfrm>
        <a:off x="4243387" y="2091412"/>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6C3EBC-E2C6-465C-B18A-B9DC6C431B1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4" name="Footer Placeholder 3">
            <a:extLst>
              <a:ext uri="{FF2B5EF4-FFF2-40B4-BE49-F238E27FC236}">
                <a16:creationId xmlns:a16="http://schemas.microsoft.com/office/drawing/2014/main" id="{A33D7B50-60A5-42C8-8FA9-420A0B1134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800">
                <a:latin typeface="Arial" charset="0"/>
                <a:cs typeface="Arial" charset="0"/>
              </a:defRPr>
            </a:lvl1pPr>
          </a:lstStyle>
          <a:p>
            <a:pPr>
              <a:defRPr/>
            </a:pPr>
            <a:r>
              <a:rPr lang="en-US"/>
              <a:t>6/21/09</a:t>
            </a:r>
          </a:p>
          <a:p>
            <a:pPr>
              <a:defRPr/>
            </a:pPr>
            <a:r>
              <a:rPr lang="en-US"/>
              <a:t>6/28/09</a:t>
            </a:r>
          </a:p>
          <a:p>
            <a:pPr>
              <a:defRPr/>
            </a:pPr>
            <a:r>
              <a:rPr lang="en-US"/>
              <a:t>Memorial Blvd.</a:t>
            </a:r>
          </a:p>
          <a:p>
            <a:pPr>
              <a:defRPr/>
            </a:pPr>
            <a:r>
              <a:rPr lang="en-US"/>
              <a:t>File: 679</a:t>
            </a:r>
          </a:p>
          <a:p>
            <a:pPr>
              <a:defRPr/>
            </a:pPr>
            <a:r>
              <a:rPr lang="en-US"/>
              <a:t>Chris Reeves</a:t>
            </a:r>
          </a:p>
        </p:txBody>
      </p:sp>
      <p:sp>
        <p:nvSpPr>
          <p:cNvPr id="5" name="Slide Number Placeholder 4">
            <a:extLst>
              <a:ext uri="{FF2B5EF4-FFF2-40B4-BE49-F238E27FC236}">
                <a16:creationId xmlns:a16="http://schemas.microsoft.com/office/drawing/2014/main" id="{500FBD21-E17C-4CE6-98CD-1FEBDD4CF8E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136F222-D1CC-4F83-98D7-408F512825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1CCBD1-F299-466E-B2E8-AA23A4672E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71526DC-AD98-41B0-8C15-49879331B35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7945E04-4B31-4B7D-8E9D-8CC032570C8F}" type="datetimeFigureOut">
              <a:rPr lang="en-US"/>
              <a:pPr>
                <a:defRPr/>
              </a:pPr>
              <a:t>4/6/2019</a:t>
            </a:fld>
            <a:endParaRPr lang="en-US"/>
          </a:p>
        </p:txBody>
      </p:sp>
      <p:sp>
        <p:nvSpPr>
          <p:cNvPr id="4" name="Slide Image Placeholder 3">
            <a:extLst>
              <a:ext uri="{FF2B5EF4-FFF2-40B4-BE49-F238E27FC236}">
                <a16:creationId xmlns:a16="http://schemas.microsoft.com/office/drawing/2014/main" id="{EBFE150E-60C9-4527-9634-4DE280518A1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04A0E94-4886-44AC-BA98-DACBFADA7CA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3B9C221-9D4D-40A2-A2B8-CC98943926C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3533F60-CA9F-4A35-9D8B-C0F6EEEAA42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8741DBA-840A-46BE-96E0-D694773965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00579B9-37BB-4061-9CFC-3465A656D3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128E4EE0-6BC8-4188-8B11-CB6C407BA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Open with Hymn 182 My Song shall be of </a:t>
            </a:r>
            <a:r>
              <a:rPr lang="en-US" altLang="en-US" b="1" dirty="0" err="1"/>
              <a:t>Jesus~B&amp;R</a:t>
            </a:r>
            <a:r>
              <a:rPr lang="en-US" altLang="en-US" b="1" dirty="0"/>
              <a:t>~~Devotional </a:t>
            </a:r>
            <a:r>
              <a:rPr lang="en-US" altLang="en-US" b="1" dirty="0" err="1"/>
              <a:t>Service~Vesper</a:t>
            </a:r>
            <a:r>
              <a:rPr lang="en-US" altLang="en-US" b="1" dirty="0"/>
              <a:t> Service Theme of Convention</a:t>
            </a:r>
          </a:p>
        </p:txBody>
      </p:sp>
      <p:sp>
        <p:nvSpPr>
          <p:cNvPr id="5124" name="Slide Number Placeholder 3">
            <a:extLst>
              <a:ext uri="{FF2B5EF4-FFF2-40B4-BE49-F238E27FC236}">
                <a16:creationId xmlns:a16="http://schemas.microsoft.com/office/drawing/2014/main" id="{6BDCA127-5F67-4205-8972-DB83329180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438730-622C-4701-9E11-40D6E518F891}"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8756C9E-1E35-4FE6-9C19-3D48DE929A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D7D1BFE-CBAE-4F9E-A23C-CF7F23799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3C2972E5-9492-49BC-94EB-E4A9D58F5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9D0BF5-5C7C-43E7-8993-4C17350961D5}" type="slidenum">
              <a:rPr lang="en-US" altLang="en-US" smtClean="0"/>
              <a:pPr>
                <a:spcBef>
                  <a:spcPct val="0"/>
                </a:spcBef>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4F92E35-1DBD-477C-AA9A-A8C6194C41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203FB6B-3F9B-4A2B-832A-A910EEA373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8A92FD2E-97DA-4C50-8812-D5D454917F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2DE412-E98B-4462-99DE-CB8D47C12521}" type="slidenum">
              <a:rPr lang="en-US" altLang="en-US" smtClean="0"/>
              <a:pPr>
                <a:spcBef>
                  <a:spcPct val="0"/>
                </a:spcBef>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EE14FB3-7A32-4EB6-B7F7-E8191043DE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E1A6C89-3BB3-4CE9-8797-4781A5C10D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60466F7E-3FCD-4829-B262-6B72C8784A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10436A-D67D-4D12-A2B4-3FFD4FC02DF7}" type="slidenum">
              <a:rPr lang="en-US" altLang="en-US" smtClean="0"/>
              <a:pPr>
                <a:spcBef>
                  <a:spcPct val="0"/>
                </a:spcBef>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205CF7B-3F37-4787-8DEC-78DB005019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E68A7B3-83B1-447C-8D6A-4419D98DD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625F180D-0F1C-4523-AC49-DF3AF2FE6F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0E0F73-7FC5-4836-9374-8FEBE0979FF9}" type="slidenum">
              <a:rPr lang="en-US" altLang="en-US" smtClean="0"/>
              <a:pPr>
                <a:spcBef>
                  <a:spcPct val="0"/>
                </a:spcBef>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A6FDE14-E308-4B07-A8A7-E53C90966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D764A76-D31B-4C2E-969D-E2BEC14C4A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F5E94DBE-2D22-4414-96F1-D4738DF2EB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1DE426-0F91-4484-853D-1FDAFEAFF4D9}" type="slidenum">
              <a:rPr lang="en-US" altLang="en-US" smtClean="0"/>
              <a:pPr>
                <a:spcBef>
                  <a:spcPct val="0"/>
                </a:spcBef>
              </a:pPr>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F705D96-C593-4F86-91FD-A6217AE952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6F34B44-C1BD-4319-B5DE-C4877EB6B9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AA6A45AA-2C26-4C68-9649-5E1B07167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130752-5F30-48D1-B5A6-F4CEC4DD3A7A}" type="slidenum">
              <a:rPr lang="en-US" altLang="en-US" smtClean="0"/>
              <a:pPr>
                <a:spcBef>
                  <a:spcPct val="0"/>
                </a:spcBef>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88741DBA-840A-46BE-96E0-D6947739651A}" type="slidenum">
              <a:rPr lang="en-US" altLang="en-US" smtClean="0"/>
              <a:pPr>
                <a:defRPr/>
              </a:pPr>
              <a:t>21</a:t>
            </a:fld>
            <a:endParaRPr lang="en-US" altLang="en-US"/>
          </a:p>
        </p:txBody>
      </p:sp>
    </p:spTree>
    <p:extLst>
      <p:ext uri="{BB962C8B-B14F-4D97-AF65-F5344CB8AC3E}">
        <p14:creationId xmlns:p14="http://schemas.microsoft.com/office/powerpoint/2010/main" val="723857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E4BC2BE-D1D1-49F9-919E-D0550D6E55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0A6D789-0BEF-4F01-B877-05E5ECB640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A602D8C3-0CBC-4F3C-A861-AD9311DA6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F40928-EFD2-45B5-9790-328F717F1983}" type="slidenum">
              <a:rPr lang="en-US" altLang="en-US" smtClean="0"/>
              <a:pPr>
                <a:spcBef>
                  <a:spcPct val="0"/>
                </a:spcBef>
              </a:pPr>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007C929-E84A-4641-8104-062503031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0474C8F-E08F-4FB9-95A8-EB8B83C0DD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2F816636-7BA7-49E7-9713-4056246395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5B5DB1-6050-4276-A9B4-BC942839F256}" type="slidenum">
              <a:rPr lang="en-US" altLang="en-US" smtClean="0"/>
              <a:pPr>
                <a:spcBef>
                  <a:spcPct val="0"/>
                </a:spcBef>
              </a:pPr>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44D6AEE-BEB1-4130-8A02-84E3A763C0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CAAC99C-28B8-4586-B455-FAE7F8B67F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B22E8B34-C3DC-453F-8B8B-9816E0A2B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ED8B59-84E2-487C-8252-51BE1558019B}" type="slidenum">
              <a:rPr lang="en-US" altLang="en-US" smtClean="0"/>
              <a:pPr>
                <a:spcBef>
                  <a:spcPct val="0"/>
                </a:spcBef>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ADAAEA7-A2FA-4DD9-BA04-0E6E6E545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B01D010-A6AD-42A4-BD54-77D1B8024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571CACF8-3AAB-4E62-9D18-E975838433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27FF87-EAD0-4A4C-95B8-CA7DD1DC6AC0}"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7282695-748D-4337-9E36-37391F1203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4B6E238-C900-44CD-9271-B9BB272D29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85A82B18-B423-46DC-B130-6376AA1DF3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BC66F-6530-4973-8607-69169F751659}" type="slidenum">
              <a:rPr lang="en-US" altLang="en-US" smtClean="0"/>
              <a:pPr>
                <a:spcBef>
                  <a:spcPct val="0"/>
                </a:spcBef>
              </a:pPr>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DA95620-BC32-4A6D-AA9C-FEE9BF7D55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87A7572-58FE-4855-8D67-0020FEFE2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D69ADF98-0B22-4821-B3C7-7DBDBE1B6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8FD48B-FC1A-4A7B-828D-F4614FC13832}" type="slidenum">
              <a:rPr lang="en-US" altLang="en-US" smtClean="0"/>
              <a:pPr>
                <a:spcBef>
                  <a:spcPct val="0"/>
                </a:spcBef>
              </a:pPr>
              <a:t>26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8647217-97E2-4A4F-9136-055507179E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7480036-C025-4CE1-8FE8-ED180369A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D95EC0D7-56C5-4AAE-8C01-879DCE49C6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5BFDAD-8A34-455C-9649-95E93EADE7D0}" type="slidenum">
              <a:rPr lang="en-US" altLang="en-US" smtClean="0"/>
              <a:pPr>
                <a:spcBef>
                  <a:spcPct val="0"/>
                </a:spcBef>
              </a:pPr>
              <a:t>27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A7175D9-8BC8-4156-A65E-E7C963512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9DBC527-B5BD-4DBA-8E5C-EE4F44DDA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46A11DF1-2197-4357-B186-6AB4AE237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4E0068-9879-4AF6-9445-EC3EA042C028}"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76067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1E2E870-7F77-4702-AECC-4BA7F87224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0D2836D-C35C-4FC7-A41A-08978E2F5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64D7696D-83EA-473F-881C-67AB736029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CAD3B8-4717-4378-8D0B-A311FD0099B6}"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EBEFC00-5E09-4B19-84E6-45DD4C3CA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FC70E96-843F-4A1B-8296-22FDF8D11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Traits of </a:t>
            </a:r>
            <a:r>
              <a:rPr lang="en-US" altLang="en-US" dirty="0" err="1"/>
              <a:t>Shephed</a:t>
            </a:r>
            <a:r>
              <a:rPr lang="en-US" altLang="en-US" dirty="0"/>
              <a:t>, </a:t>
            </a:r>
            <a:r>
              <a:rPr lang="en-US" altLang="en-US" dirty="0" err="1"/>
              <a:t>Charateristics</a:t>
            </a:r>
            <a:r>
              <a:rPr lang="en-US" altLang="en-US" dirty="0"/>
              <a:t> of Sheep Hymn 87 He Leadeth Me</a:t>
            </a:r>
          </a:p>
        </p:txBody>
      </p:sp>
      <p:sp>
        <p:nvSpPr>
          <p:cNvPr id="9220" name="Slide Number Placeholder 3">
            <a:extLst>
              <a:ext uri="{FF2B5EF4-FFF2-40B4-BE49-F238E27FC236}">
                <a16:creationId xmlns:a16="http://schemas.microsoft.com/office/drawing/2014/main" id="{B23124FB-9410-4598-930C-2A04E14DFC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7D8BB1-0637-43BA-A68C-907A98F7C5A8}"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A7175D9-8BC8-4156-A65E-E7C963512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9DBC527-B5BD-4DBA-8E5C-EE4F44DDA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Page 52 Poems of Dawn He Leadeth Me.,   Hymn Lead Me Home ~photocopy</a:t>
            </a:r>
          </a:p>
        </p:txBody>
      </p:sp>
      <p:sp>
        <p:nvSpPr>
          <p:cNvPr id="11268" name="Slide Number Placeholder 3">
            <a:extLst>
              <a:ext uri="{FF2B5EF4-FFF2-40B4-BE49-F238E27FC236}">
                <a16:creationId xmlns:a16="http://schemas.microsoft.com/office/drawing/2014/main" id="{46A11DF1-2197-4357-B186-6AB4AE237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4E0068-9879-4AF6-9445-EC3EA042C028}" type="slidenum">
              <a:rPr lang="en-US" altLang="en-US" smtClean="0"/>
              <a:pPr>
                <a:spcBef>
                  <a:spcPct val="0"/>
                </a:spcBef>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D7DB87B-9487-4A1B-AA9F-CC24A9637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4F5469E-93B0-4545-BA23-3E459B984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7B135836-B915-46DE-8A4E-1197F1A89B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DAE9EB-F10F-4259-92DE-420E5CD2A8D6}" type="slidenum">
              <a:rPr lang="en-US" altLang="en-US" smtClean="0"/>
              <a:pPr>
                <a:spcBef>
                  <a:spcPct val="0"/>
                </a:spcBef>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1182098-4A11-4A40-ACA9-B758EFB5BD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B8B72FB-180B-4050-8443-5E14F0AFE8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72C8A793-9418-439E-8E1E-EE23FBCA58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058A86-F12E-41A2-8281-AC34E5A7D977}" type="slidenum">
              <a:rPr lang="en-US" altLang="en-US" smtClean="0"/>
              <a:pPr>
                <a:spcBef>
                  <a:spcPct val="0"/>
                </a:spcBef>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0EBDA03-6D72-459C-B4DE-C65C316556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EA0C28C-2B0F-4D41-9960-FFB4EB3076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08640EAE-F411-4B41-9B33-4B3C5C86DD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C98B0E-1348-4B4C-97C1-1C14ED1724EE}" type="slidenum">
              <a:rPr lang="en-US" altLang="en-US" smtClean="0"/>
              <a:pPr>
                <a:spcBef>
                  <a:spcPct val="0"/>
                </a:spcBef>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E33DCC8-6EA5-41B6-8155-9BB1FF2434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AE35070-D8B9-4B5A-991F-A19D8BD81C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727392B3-DEF8-4507-98D5-BD277FD0D2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9CCF77-B8B8-4978-9033-9ECE24F342D2}" type="slidenum">
              <a:rPr lang="en-US" altLang="en-US" smtClean="0"/>
              <a:pPr>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F98269C-2EEC-44B6-8D7D-2A5069BAD0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362830E-361A-4B68-99E6-E745D4111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947C9854-7ADE-40F1-80D2-AD81F75957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865A69-2877-4E17-80FE-041BA25A4CE3}" type="slidenum">
              <a:rPr lang="en-US" altLang="en-US" smtClean="0"/>
              <a:pPr>
                <a:spcBef>
                  <a:spcPct val="0"/>
                </a:spcBef>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FB609176-7B17-4B01-BD0B-5D64B097B82B}"/>
              </a:ext>
            </a:extLst>
          </p:cNvPr>
          <p:cNvSpPr>
            <a:spLocks noGrp="1"/>
          </p:cNvSpPr>
          <p:nvPr>
            <p:ph type="dt" sz="half" idx="10"/>
          </p:nvPr>
        </p:nvSpPr>
        <p:spPr/>
        <p:txBody>
          <a:bodyPr/>
          <a:lstStyle>
            <a:lvl1pPr>
              <a:defRPr/>
            </a:lvl1pPr>
          </a:lstStyle>
          <a:p>
            <a:pPr>
              <a:defRPr/>
            </a:pPr>
            <a:fld id="{85765E27-65CD-4437-B3BC-9A9EEB45C82F}" type="datetimeFigureOut">
              <a:rPr lang="en-US"/>
              <a:pPr>
                <a:defRPr/>
              </a:pPr>
              <a:t>4/6/2019</a:t>
            </a:fld>
            <a:endParaRPr lang="en-US"/>
          </a:p>
        </p:txBody>
      </p:sp>
      <p:sp>
        <p:nvSpPr>
          <p:cNvPr id="5" name="Footer Placeholder 2">
            <a:extLst>
              <a:ext uri="{FF2B5EF4-FFF2-40B4-BE49-F238E27FC236}">
                <a16:creationId xmlns:a16="http://schemas.microsoft.com/office/drawing/2014/main" id="{36BAEACF-9EA1-4BD2-9B86-9202FB0D57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34E31902-C677-49F5-8925-568D66B7AD0F}"/>
              </a:ext>
            </a:extLst>
          </p:cNvPr>
          <p:cNvSpPr>
            <a:spLocks noGrp="1"/>
          </p:cNvSpPr>
          <p:nvPr>
            <p:ph type="sldNum" sz="quarter" idx="12"/>
          </p:nvPr>
        </p:nvSpPr>
        <p:spPr/>
        <p:txBody>
          <a:bodyPr/>
          <a:lstStyle>
            <a:lvl1pPr>
              <a:defRPr/>
            </a:lvl1pPr>
          </a:lstStyle>
          <a:p>
            <a:pPr>
              <a:defRPr/>
            </a:pPr>
            <a:fld id="{A5493736-D6F7-4BB1-841D-FD70F2E58EE9}" type="slidenum">
              <a:rPr lang="en-US" altLang="en-US"/>
              <a:pPr>
                <a:defRPr/>
              </a:pPr>
              <a:t>‹#›</a:t>
            </a:fld>
            <a:endParaRPr lang="en-US" altLang="en-US"/>
          </a:p>
        </p:txBody>
      </p:sp>
    </p:spTree>
    <p:extLst>
      <p:ext uri="{BB962C8B-B14F-4D97-AF65-F5344CB8AC3E}">
        <p14:creationId xmlns:p14="http://schemas.microsoft.com/office/powerpoint/2010/main" val="92305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769F769-2CD2-48B0-B5E5-CAD597EB2CFE}"/>
              </a:ext>
            </a:extLst>
          </p:cNvPr>
          <p:cNvSpPr>
            <a:spLocks noGrp="1"/>
          </p:cNvSpPr>
          <p:nvPr>
            <p:ph type="dt" sz="half" idx="10"/>
          </p:nvPr>
        </p:nvSpPr>
        <p:spPr/>
        <p:txBody>
          <a:bodyPr/>
          <a:lstStyle>
            <a:lvl1pPr>
              <a:defRPr/>
            </a:lvl1pPr>
          </a:lstStyle>
          <a:p>
            <a:pPr>
              <a:defRPr/>
            </a:pPr>
            <a:fld id="{4861F7D9-77EB-41A4-949F-EC7B6739B1A5}" type="datetimeFigureOut">
              <a:rPr lang="en-US"/>
              <a:pPr>
                <a:defRPr/>
              </a:pPr>
              <a:t>4/6/2019</a:t>
            </a:fld>
            <a:endParaRPr lang="en-US"/>
          </a:p>
        </p:txBody>
      </p:sp>
      <p:sp>
        <p:nvSpPr>
          <p:cNvPr id="5" name="Footer Placeholder 2">
            <a:extLst>
              <a:ext uri="{FF2B5EF4-FFF2-40B4-BE49-F238E27FC236}">
                <a16:creationId xmlns:a16="http://schemas.microsoft.com/office/drawing/2014/main" id="{51940317-B5F0-4C40-96CD-99AC92F9D2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08072E9-FAF8-4EBB-9484-A7FE13F2DE1C}"/>
              </a:ext>
            </a:extLst>
          </p:cNvPr>
          <p:cNvSpPr>
            <a:spLocks noGrp="1"/>
          </p:cNvSpPr>
          <p:nvPr>
            <p:ph type="sldNum" sz="quarter" idx="12"/>
          </p:nvPr>
        </p:nvSpPr>
        <p:spPr/>
        <p:txBody>
          <a:bodyPr/>
          <a:lstStyle>
            <a:lvl1pPr>
              <a:defRPr/>
            </a:lvl1pPr>
          </a:lstStyle>
          <a:p>
            <a:pPr>
              <a:defRPr/>
            </a:pPr>
            <a:fld id="{E0A66A76-DEEB-4F03-B334-93BDAE967346}" type="slidenum">
              <a:rPr lang="en-US" altLang="en-US"/>
              <a:pPr>
                <a:defRPr/>
              </a:pPr>
              <a:t>‹#›</a:t>
            </a:fld>
            <a:endParaRPr lang="en-US" altLang="en-US"/>
          </a:p>
        </p:txBody>
      </p:sp>
    </p:spTree>
    <p:extLst>
      <p:ext uri="{BB962C8B-B14F-4D97-AF65-F5344CB8AC3E}">
        <p14:creationId xmlns:p14="http://schemas.microsoft.com/office/powerpoint/2010/main" val="407271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D8F1BD1-9056-4875-A2AB-6A59D4EA20A4}"/>
              </a:ext>
            </a:extLst>
          </p:cNvPr>
          <p:cNvSpPr>
            <a:spLocks noGrp="1"/>
          </p:cNvSpPr>
          <p:nvPr>
            <p:ph type="dt" sz="half" idx="10"/>
          </p:nvPr>
        </p:nvSpPr>
        <p:spPr/>
        <p:txBody>
          <a:bodyPr/>
          <a:lstStyle>
            <a:lvl1pPr>
              <a:defRPr/>
            </a:lvl1pPr>
          </a:lstStyle>
          <a:p>
            <a:pPr>
              <a:defRPr/>
            </a:pPr>
            <a:fld id="{86F661E9-A964-4E6D-9E85-D17FA640D46F}" type="datetimeFigureOut">
              <a:rPr lang="en-US"/>
              <a:pPr>
                <a:defRPr/>
              </a:pPr>
              <a:t>4/6/2019</a:t>
            </a:fld>
            <a:endParaRPr lang="en-US"/>
          </a:p>
        </p:txBody>
      </p:sp>
      <p:sp>
        <p:nvSpPr>
          <p:cNvPr id="5" name="Footer Placeholder 2">
            <a:extLst>
              <a:ext uri="{FF2B5EF4-FFF2-40B4-BE49-F238E27FC236}">
                <a16:creationId xmlns:a16="http://schemas.microsoft.com/office/drawing/2014/main" id="{AB37D8F9-606D-426E-B963-BE4F8568C7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25E8357-F4A4-428E-8E63-03B42BC5A303}"/>
              </a:ext>
            </a:extLst>
          </p:cNvPr>
          <p:cNvSpPr>
            <a:spLocks noGrp="1"/>
          </p:cNvSpPr>
          <p:nvPr>
            <p:ph type="sldNum" sz="quarter" idx="12"/>
          </p:nvPr>
        </p:nvSpPr>
        <p:spPr/>
        <p:txBody>
          <a:bodyPr/>
          <a:lstStyle>
            <a:lvl1pPr>
              <a:defRPr/>
            </a:lvl1pPr>
          </a:lstStyle>
          <a:p>
            <a:pPr>
              <a:defRPr/>
            </a:pPr>
            <a:fld id="{4776F4AD-DDEE-401E-81D0-A8C83E629900}" type="slidenum">
              <a:rPr lang="en-US" altLang="en-US"/>
              <a:pPr>
                <a:defRPr/>
              </a:pPr>
              <a:t>‹#›</a:t>
            </a:fld>
            <a:endParaRPr lang="en-US" altLang="en-US"/>
          </a:p>
        </p:txBody>
      </p:sp>
    </p:spTree>
    <p:extLst>
      <p:ext uri="{BB962C8B-B14F-4D97-AF65-F5344CB8AC3E}">
        <p14:creationId xmlns:p14="http://schemas.microsoft.com/office/powerpoint/2010/main" val="342563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5006BC0-BD9C-4DA2-ADA5-C2E381CE73A1}"/>
              </a:ext>
            </a:extLst>
          </p:cNvPr>
          <p:cNvSpPr>
            <a:spLocks noGrp="1"/>
          </p:cNvSpPr>
          <p:nvPr>
            <p:ph type="dt" sz="half" idx="10"/>
          </p:nvPr>
        </p:nvSpPr>
        <p:spPr/>
        <p:txBody>
          <a:bodyPr/>
          <a:lstStyle>
            <a:lvl1pPr>
              <a:defRPr/>
            </a:lvl1pPr>
          </a:lstStyle>
          <a:p>
            <a:pPr>
              <a:defRPr/>
            </a:pPr>
            <a:fld id="{D936108B-0FD8-4E15-85BC-DD06A3E04D9B}" type="datetimeFigureOut">
              <a:rPr lang="en-US"/>
              <a:pPr>
                <a:defRPr/>
              </a:pPr>
              <a:t>4/6/2019</a:t>
            </a:fld>
            <a:endParaRPr lang="en-US"/>
          </a:p>
        </p:txBody>
      </p:sp>
      <p:sp>
        <p:nvSpPr>
          <p:cNvPr id="5" name="Footer Placeholder 2">
            <a:extLst>
              <a:ext uri="{FF2B5EF4-FFF2-40B4-BE49-F238E27FC236}">
                <a16:creationId xmlns:a16="http://schemas.microsoft.com/office/drawing/2014/main" id="{74FB098C-ED56-4F97-9265-D9B3733066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02E3149-2503-4823-8F1C-C3FBFE5C9A76}"/>
              </a:ext>
            </a:extLst>
          </p:cNvPr>
          <p:cNvSpPr>
            <a:spLocks noGrp="1"/>
          </p:cNvSpPr>
          <p:nvPr>
            <p:ph type="sldNum" sz="quarter" idx="12"/>
          </p:nvPr>
        </p:nvSpPr>
        <p:spPr/>
        <p:txBody>
          <a:bodyPr/>
          <a:lstStyle>
            <a:lvl1pPr>
              <a:defRPr/>
            </a:lvl1pPr>
          </a:lstStyle>
          <a:p>
            <a:pPr>
              <a:defRPr/>
            </a:pPr>
            <a:fld id="{E29B8BED-1B5C-4D6C-B31F-290371C182D7}" type="slidenum">
              <a:rPr lang="en-US" altLang="en-US"/>
              <a:pPr>
                <a:defRPr/>
              </a:pPr>
              <a:t>‹#›</a:t>
            </a:fld>
            <a:endParaRPr lang="en-US" altLang="en-US"/>
          </a:p>
        </p:txBody>
      </p:sp>
    </p:spTree>
    <p:extLst>
      <p:ext uri="{BB962C8B-B14F-4D97-AF65-F5344CB8AC3E}">
        <p14:creationId xmlns:p14="http://schemas.microsoft.com/office/powerpoint/2010/main" val="320068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58E06E3C-A528-41E2-9BA8-885DC0BD0652}"/>
              </a:ext>
            </a:extLst>
          </p:cNvPr>
          <p:cNvSpPr>
            <a:spLocks noGrp="1"/>
          </p:cNvSpPr>
          <p:nvPr>
            <p:ph type="dt" sz="half" idx="10"/>
          </p:nvPr>
        </p:nvSpPr>
        <p:spPr/>
        <p:txBody>
          <a:bodyPr/>
          <a:lstStyle>
            <a:lvl1pPr>
              <a:defRPr/>
            </a:lvl1pPr>
          </a:lstStyle>
          <a:p>
            <a:pPr>
              <a:defRPr/>
            </a:pPr>
            <a:fld id="{BA7E6D37-9FFA-4C46-A818-55943D623821}" type="datetimeFigureOut">
              <a:rPr lang="en-US"/>
              <a:pPr>
                <a:defRPr/>
              </a:pPr>
              <a:t>4/6/2019</a:t>
            </a:fld>
            <a:endParaRPr lang="en-US"/>
          </a:p>
        </p:txBody>
      </p:sp>
      <p:sp>
        <p:nvSpPr>
          <p:cNvPr id="5" name="Footer Placeholder 2">
            <a:extLst>
              <a:ext uri="{FF2B5EF4-FFF2-40B4-BE49-F238E27FC236}">
                <a16:creationId xmlns:a16="http://schemas.microsoft.com/office/drawing/2014/main" id="{7B57D6C5-AE68-4D7C-B46D-1B11C78694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8648A7B-A27F-4C70-B615-E26B40A2E6FC}"/>
              </a:ext>
            </a:extLst>
          </p:cNvPr>
          <p:cNvSpPr>
            <a:spLocks noGrp="1"/>
          </p:cNvSpPr>
          <p:nvPr>
            <p:ph type="sldNum" sz="quarter" idx="12"/>
          </p:nvPr>
        </p:nvSpPr>
        <p:spPr/>
        <p:txBody>
          <a:bodyPr/>
          <a:lstStyle>
            <a:lvl1pPr>
              <a:defRPr/>
            </a:lvl1pPr>
          </a:lstStyle>
          <a:p>
            <a:pPr>
              <a:defRPr/>
            </a:pPr>
            <a:fld id="{86CA1712-A49D-4AE1-9EB7-E407890C9D42}" type="slidenum">
              <a:rPr lang="en-US" altLang="en-US"/>
              <a:pPr>
                <a:defRPr/>
              </a:pPr>
              <a:t>‹#›</a:t>
            </a:fld>
            <a:endParaRPr lang="en-US" altLang="en-US"/>
          </a:p>
        </p:txBody>
      </p:sp>
    </p:spTree>
    <p:extLst>
      <p:ext uri="{BB962C8B-B14F-4D97-AF65-F5344CB8AC3E}">
        <p14:creationId xmlns:p14="http://schemas.microsoft.com/office/powerpoint/2010/main" val="399721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4895A3A-2E66-4063-9ECB-528A2C54A741}"/>
              </a:ext>
            </a:extLst>
          </p:cNvPr>
          <p:cNvSpPr>
            <a:spLocks noGrp="1"/>
          </p:cNvSpPr>
          <p:nvPr>
            <p:ph type="dt" sz="half" idx="10"/>
          </p:nvPr>
        </p:nvSpPr>
        <p:spPr/>
        <p:txBody>
          <a:bodyPr/>
          <a:lstStyle>
            <a:lvl1pPr>
              <a:defRPr/>
            </a:lvl1pPr>
          </a:lstStyle>
          <a:p>
            <a:pPr>
              <a:defRPr/>
            </a:pPr>
            <a:fld id="{3E1605B6-D472-47E9-B2E3-6F6777763125}" type="datetimeFigureOut">
              <a:rPr lang="en-US"/>
              <a:pPr>
                <a:defRPr/>
              </a:pPr>
              <a:t>4/6/2019</a:t>
            </a:fld>
            <a:endParaRPr lang="en-US"/>
          </a:p>
        </p:txBody>
      </p:sp>
      <p:sp>
        <p:nvSpPr>
          <p:cNvPr id="6" name="Footer Placeholder 2">
            <a:extLst>
              <a:ext uri="{FF2B5EF4-FFF2-40B4-BE49-F238E27FC236}">
                <a16:creationId xmlns:a16="http://schemas.microsoft.com/office/drawing/2014/main" id="{923D522F-A79D-4BC6-91DC-0F015B1196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2DB90F5-EFE2-4983-981C-2E422FD98BC9}"/>
              </a:ext>
            </a:extLst>
          </p:cNvPr>
          <p:cNvSpPr>
            <a:spLocks noGrp="1"/>
          </p:cNvSpPr>
          <p:nvPr>
            <p:ph type="sldNum" sz="quarter" idx="12"/>
          </p:nvPr>
        </p:nvSpPr>
        <p:spPr/>
        <p:txBody>
          <a:bodyPr/>
          <a:lstStyle>
            <a:lvl1pPr>
              <a:defRPr/>
            </a:lvl1pPr>
          </a:lstStyle>
          <a:p>
            <a:pPr>
              <a:defRPr/>
            </a:pPr>
            <a:fld id="{5D16AA8C-E225-4057-9F02-5A70215797C7}" type="slidenum">
              <a:rPr lang="en-US" altLang="en-US"/>
              <a:pPr>
                <a:defRPr/>
              </a:pPr>
              <a:t>‹#›</a:t>
            </a:fld>
            <a:endParaRPr lang="en-US" altLang="en-US"/>
          </a:p>
        </p:txBody>
      </p:sp>
    </p:spTree>
    <p:extLst>
      <p:ext uri="{BB962C8B-B14F-4D97-AF65-F5344CB8AC3E}">
        <p14:creationId xmlns:p14="http://schemas.microsoft.com/office/powerpoint/2010/main" val="229719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4819CF64-CD44-44A0-85A6-BB0FE723DB1F}"/>
              </a:ext>
            </a:extLst>
          </p:cNvPr>
          <p:cNvSpPr>
            <a:spLocks noGrp="1"/>
          </p:cNvSpPr>
          <p:nvPr>
            <p:ph type="dt" sz="half" idx="10"/>
          </p:nvPr>
        </p:nvSpPr>
        <p:spPr/>
        <p:txBody>
          <a:bodyPr/>
          <a:lstStyle>
            <a:lvl1pPr>
              <a:defRPr/>
            </a:lvl1pPr>
          </a:lstStyle>
          <a:p>
            <a:pPr>
              <a:defRPr/>
            </a:pPr>
            <a:fld id="{68BB6087-28FB-48CE-AA1A-612E3D2B3668}" type="datetimeFigureOut">
              <a:rPr lang="en-US"/>
              <a:pPr>
                <a:defRPr/>
              </a:pPr>
              <a:t>4/6/2019</a:t>
            </a:fld>
            <a:endParaRPr lang="en-US"/>
          </a:p>
        </p:txBody>
      </p:sp>
      <p:sp>
        <p:nvSpPr>
          <p:cNvPr id="8" name="Footer Placeholder 2">
            <a:extLst>
              <a:ext uri="{FF2B5EF4-FFF2-40B4-BE49-F238E27FC236}">
                <a16:creationId xmlns:a16="http://schemas.microsoft.com/office/drawing/2014/main" id="{5B9507EE-4131-4C18-AD1A-8C67C30BD2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F1DBC285-D8FC-4EBE-8839-39F9DEDDAE47}"/>
              </a:ext>
            </a:extLst>
          </p:cNvPr>
          <p:cNvSpPr>
            <a:spLocks noGrp="1"/>
          </p:cNvSpPr>
          <p:nvPr>
            <p:ph type="sldNum" sz="quarter" idx="12"/>
          </p:nvPr>
        </p:nvSpPr>
        <p:spPr/>
        <p:txBody>
          <a:bodyPr/>
          <a:lstStyle>
            <a:lvl1pPr>
              <a:defRPr/>
            </a:lvl1pPr>
          </a:lstStyle>
          <a:p>
            <a:pPr>
              <a:defRPr/>
            </a:pPr>
            <a:fld id="{CD443F1E-180A-4D2C-9A17-1978F01AA575}" type="slidenum">
              <a:rPr lang="en-US" altLang="en-US"/>
              <a:pPr>
                <a:defRPr/>
              </a:pPr>
              <a:t>‹#›</a:t>
            </a:fld>
            <a:endParaRPr lang="en-US" altLang="en-US"/>
          </a:p>
        </p:txBody>
      </p:sp>
    </p:spTree>
    <p:extLst>
      <p:ext uri="{BB962C8B-B14F-4D97-AF65-F5344CB8AC3E}">
        <p14:creationId xmlns:p14="http://schemas.microsoft.com/office/powerpoint/2010/main" val="195485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21F3B96-7A4D-431D-8DE6-4B4070D4AFE6}"/>
              </a:ext>
            </a:extLst>
          </p:cNvPr>
          <p:cNvSpPr>
            <a:spLocks noGrp="1"/>
          </p:cNvSpPr>
          <p:nvPr>
            <p:ph type="dt" sz="half" idx="10"/>
          </p:nvPr>
        </p:nvSpPr>
        <p:spPr/>
        <p:txBody>
          <a:bodyPr/>
          <a:lstStyle>
            <a:lvl1pPr>
              <a:defRPr/>
            </a:lvl1pPr>
          </a:lstStyle>
          <a:p>
            <a:pPr>
              <a:defRPr/>
            </a:pPr>
            <a:fld id="{2CE4867E-DB67-423C-9A76-2C11E0F8F142}" type="datetimeFigureOut">
              <a:rPr lang="en-US"/>
              <a:pPr>
                <a:defRPr/>
              </a:pPr>
              <a:t>4/6/2019</a:t>
            </a:fld>
            <a:endParaRPr lang="en-US"/>
          </a:p>
        </p:txBody>
      </p:sp>
      <p:sp>
        <p:nvSpPr>
          <p:cNvPr id="4" name="Footer Placeholder 2">
            <a:extLst>
              <a:ext uri="{FF2B5EF4-FFF2-40B4-BE49-F238E27FC236}">
                <a16:creationId xmlns:a16="http://schemas.microsoft.com/office/drawing/2014/main" id="{954B132C-3F91-40F5-9A86-63F0DBD86F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9D9E0486-D109-4946-9BD9-189A1ABE8D78}"/>
              </a:ext>
            </a:extLst>
          </p:cNvPr>
          <p:cNvSpPr>
            <a:spLocks noGrp="1"/>
          </p:cNvSpPr>
          <p:nvPr>
            <p:ph type="sldNum" sz="quarter" idx="12"/>
          </p:nvPr>
        </p:nvSpPr>
        <p:spPr/>
        <p:txBody>
          <a:bodyPr/>
          <a:lstStyle>
            <a:lvl1pPr>
              <a:defRPr/>
            </a:lvl1pPr>
          </a:lstStyle>
          <a:p>
            <a:pPr>
              <a:defRPr/>
            </a:pPr>
            <a:fld id="{591E91F4-88CF-4FEC-AF8C-6936F5E83E4E}" type="slidenum">
              <a:rPr lang="en-US" altLang="en-US"/>
              <a:pPr>
                <a:defRPr/>
              </a:pPr>
              <a:t>‹#›</a:t>
            </a:fld>
            <a:endParaRPr lang="en-US" altLang="en-US"/>
          </a:p>
        </p:txBody>
      </p:sp>
    </p:spTree>
    <p:extLst>
      <p:ext uri="{BB962C8B-B14F-4D97-AF65-F5344CB8AC3E}">
        <p14:creationId xmlns:p14="http://schemas.microsoft.com/office/powerpoint/2010/main" val="373041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F6C321B-DD7C-4D1D-992B-55955FDB9E31}"/>
              </a:ext>
            </a:extLst>
          </p:cNvPr>
          <p:cNvSpPr>
            <a:spLocks noGrp="1"/>
          </p:cNvSpPr>
          <p:nvPr>
            <p:ph type="dt" sz="half" idx="10"/>
          </p:nvPr>
        </p:nvSpPr>
        <p:spPr/>
        <p:txBody>
          <a:bodyPr/>
          <a:lstStyle>
            <a:lvl1pPr>
              <a:defRPr/>
            </a:lvl1pPr>
          </a:lstStyle>
          <a:p>
            <a:pPr>
              <a:defRPr/>
            </a:pPr>
            <a:fld id="{4312791E-980A-434D-A283-3FBB0C470617}" type="datetimeFigureOut">
              <a:rPr lang="en-US"/>
              <a:pPr>
                <a:defRPr/>
              </a:pPr>
              <a:t>4/6/2019</a:t>
            </a:fld>
            <a:endParaRPr lang="en-US"/>
          </a:p>
        </p:txBody>
      </p:sp>
      <p:sp>
        <p:nvSpPr>
          <p:cNvPr id="3" name="Footer Placeholder 2">
            <a:extLst>
              <a:ext uri="{FF2B5EF4-FFF2-40B4-BE49-F238E27FC236}">
                <a16:creationId xmlns:a16="http://schemas.microsoft.com/office/drawing/2014/main" id="{C48FE1C0-8A91-4109-8DBC-258A05CA64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F020808C-7FAF-483D-BFC7-3CC59E282CFF}"/>
              </a:ext>
            </a:extLst>
          </p:cNvPr>
          <p:cNvSpPr>
            <a:spLocks noGrp="1"/>
          </p:cNvSpPr>
          <p:nvPr>
            <p:ph type="sldNum" sz="quarter" idx="12"/>
          </p:nvPr>
        </p:nvSpPr>
        <p:spPr/>
        <p:txBody>
          <a:bodyPr/>
          <a:lstStyle>
            <a:lvl1pPr>
              <a:defRPr/>
            </a:lvl1pPr>
          </a:lstStyle>
          <a:p>
            <a:pPr>
              <a:defRPr/>
            </a:pPr>
            <a:fld id="{4418D0E8-770C-4C2E-B5B6-C46E6EFECC03}" type="slidenum">
              <a:rPr lang="en-US" altLang="en-US"/>
              <a:pPr>
                <a:defRPr/>
              </a:pPr>
              <a:t>‹#›</a:t>
            </a:fld>
            <a:endParaRPr lang="en-US" altLang="en-US"/>
          </a:p>
        </p:txBody>
      </p:sp>
    </p:spTree>
    <p:extLst>
      <p:ext uri="{BB962C8B-B14F-4D97-AF65-F5344CB8AC3E}">
        <p14:creationId xmlns:p14="http://schemas.microsoft.com/office/powerpoint/2010/main" val="169634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19AC4C5-6DFF-41A1-B9E3-B51F9A75CE78}"/>
              </a:ext>
            </a:extLst>
          </p:cNvPr>
          <p:cNvSpPr>
            <a:spLocks noGrp="1"/>
          </p:cNvSpPr>
          <p:nvPr>
            <p:ph type="dt" sz="half" idx="10"/>
          </p:nvPr>
        </p:nvSpPr>
        <p:spPr/>
        <p:txBody>
          <a:bodyPr/>
          <a:lstStyle>
            <a:lvl1pPr>
              <a:defRPr/>
            </a:lvl1pPr>
          </a:lstStyle>
          <a:p>
            <a:pPr>
              <a:defRPr/>
            </a:pPr>
            <a:fld id="{7278E337-9359-4CDE-848F-620A24B34636}" type="datetimeFigureOut">
              <a:rPr lang="en-US"/>
              <a:pPr>
                <a:defRPr/>
              </a:pPr>
              <a:t>4/6/2019</a:t>
            </a:fld>
            <a:endParaRPr lang="en-US"/>
          </a:p>
        </p:txBody>
      </p:sp>
      <p:sp>
        <p:nvSpPr>
          <p:cNvPr id="6" name="Footer Placeholder 2">
            <a:extLst>
              <a:ext uri="{FF2B5EF4-FFF2-40B4-BE49-F238E27FC236}">
                <a16:creationId xmlns:a16="http://schemas.microsoft.com/office/drawing/2014/main" id="{A4BC0C5C-4BF2-46FD-9DCD-AFB6D9E4D1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E9386788-54AE-4BCD-ABE1-73FED6B55258}"/>
              </a:ext>
            </a:extLst>
          </p:cNvPr>
          <p:cNvSpPr>
            <a:spLocks noGrp="1"/>
          </p:cNvSpPr>
          <p:nvPr>
            <p:ph type="sldNum" sz="quarter" idx="12"/>
          </p:nvPr>
        </p:nvSpPr>
        <p:spPr/>
        <p:txBody>
          <a:bodyPr/>
          <a:lstStyle>
            <a:lvl1pPr>
              <a:defRPr/>
            </a:lvl1pPr>
          </a:lstStyle>
          <a:p>
            <a:pPr>
              <a:defRPr/>
            </a:pPr>
            <a:fld id="{CDF3C4CA-9AC3-4486-94CF-EED598CC6735}" type="slidenum">
              <a:rPr lang="en-US" altLang="en-US"/>
              <a:pPr>
                <a:defRPr/>
              </a:pPr>
              <a:t>‹#›</a:t>
            </a:fld>
            <a:endParaRPr lang="en-US" altLang="en-US"/>
          </a:p>
        </p:txBody>
      </p:sp>
    </p:spTree>
    <p:extLst>
      <p:ext uri="{BB962C8B-B14F-4D97-AF65-F5344CB8AC3E}">
        <p14:creationId xmlns:p14="http://schemas.microsoft.com/office/powerpoint/2010/main" val="352283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71DF8192-AD59-4C2A-BAA3-CAAFEFE8721B}"/>
              </a:ext>
            </a:extLst>
          </p:cNvPr>
          <p:cNvSpPr>
            <a:spLocks noGrp="1"/>
          </p:cNvSpPr>
          <p:nvPr>
            <p:ph type="dt" sz="half" idx="10"/>
          </p:nvPr>
        </p:nvSpPr>
        <p:spPr/>
        <p:txBody>
          <a:bodyPr/>
          <a:lstStyle>
            <a:lvl1pPr>
              <a:defRPr/>
            </a:lvl1pPr>
          </a:lstStyle>
          <a:p>
            <a:pPr>
              <a:defRPr/>
            </a:pPr>
            <a:fld id="{2928497F-A8B5-4498-AB5D-8A3E960D0948}" type="datetimeFigureOut">
              <a:rPr lang="en-US"/>
              <a:pPr>
                <a:defRPr/>
              </a:pPr>
              <a:t>4/6/2019</a:t>
            </a:fld>
            <a:endParaRPr lang="en-US"/>
          </a:p>
        </p:txBody>
      </p:sp>
      <p:sp>
        <p:nvSpPr>
          <p:cNvPr id="6" name="Footer Placeholder 2">
            <a:extLst>
              <a:ext uri="{FF2B5EF4-FFF2-40B4-BE49-F238E27FC236}">
                <a16:creationId xmlns:a16="http://schemas.microsoft.com/office/drawing/2014/main" id="{F71891DE-9004-48E7-9984-1D93E7472C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DE03D46A-D985-47FB-BDA2-0A81049158CD}"/>
              </a:ext>
            </a:extLst>
          </p:cNvPr>
          <p:cNvSpPr>
            <a:spLocks noGrp="1"/>
          </p:cNvSpPr>
          <p:nvPr>
            <p:ph type="sldNum" sz="quarter" idx="12"/>
          </p:nvPr>
        </p:nvSpPr>
        <p:spPr/>
        <p:txBody>
          <a:bodyPr/>
          <a:lstStyle>
            <a:lvl1pPr>
              <a:defRPr/>
            </a:lvl1pPr>
          </a:lstStyle>
          <a:p>
            <a:pPr>
              <a:defRPr/>
            </a:pPr>
            <a:fld id="{73C6D091-9BB5-46C1-8093-D824151AD328}" type="slidenum">
              <a:rPr lang="en-US" altLang="en-US"/>
              <a:pPr>
                <a:defRPr/>
              </a:pPr>
              <a:t>‹#›</a:t>
            </a:fld>
            <a:endParaRPr lang="en-US" altLang="en-US"/>
          </a:p>
        </p:txBody>
      </p:sp>
    </p:spTree>
    <p:extLst>
      <p:ext uri="{BB962C8B-B14F-4D97-AF65-F5344CB8AC3E}">
        <p14:creationId xmlns:p14="http://schemas.microsoft.com/office/powerpoint/2010/main" val="147331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10B1C59D-3A32-42FD-9369-031BBE8F483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4A593E9F-B0D3-43C8-9610-972E72B84F28}"/>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2FAC5D8D-877D-43BD-989B-E82623B621B9}"/>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5B25D95B-491B-4CC7-A027-5001F0073B99}" type="datetimeFigureOut">
              <a:rPr lang="en-US"/>
              <a:pPr>
                <a:defRPr/>
              </a:pPr>
              <a:t>4/6/2019</a:t>
            </a:fld>
            <a:endParaRPr lang="en-US"/>
          </a:p>
        </p:txBody>
      </p:sp>
      <p:sp>
        <p:nvSpPr>
          <p:cNvPr id="3" name="Footer Placeholder 2">
            <a:extLst>
              <a:ext uri="{FF2B5EF4-FFF2-40B4-BE49-F238E27FC236}">
                <a16:creationId xmlns:a16="http://schemas.microsoft.com/office/drawing/2014/main" id="{433687FC-895E-4686-BFD1-7BD650BE7C4F}"/>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A837627A-CE34-420B-8EFD-15CD9931579D}"/>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latin typeface="Book Antiqua" panose="02040602050305030304" pitchFamily="18" charset="0"/>
              </a:defRPr>
            </a:lvl1pPr>
          </a:lstStyle>
          <a:p>
            <a:pPr>
              <a:defRPr/>
            </a:pPr>
            <a:fld id="{A387191E-5903-4413-9C1B-9CFF46827C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731B-FD83-407E-97D9-AF142424E34D}"/>
              </a:ext>
            </a:extLst>
          </p:cNvPr>
          <p:cNvSpPr>
            <a:spLocks noGrp="1"/>
          </p:cNvSpPr>
          <p:nvPr>
            <p:ph type="ctrTitle"/>
          </p:nvPr>
        </p:nvSpPr>
        <p:spPr>
          <a:xfrm>
            <a:off x="422030" y="685800"/>
            <a:ext cx="8229600" cy="1905000"/>
          </a:xfrm>
        </p:spPr>
        <p:txBody>
          <a:bodyPr/>
          <a:lstStyle/>
          <a:p>
            <a:pPr eaLnBrk="1" fontAlgn="auto" hangingPunct="1">
              <a:spcAft>
                <a:spcPts val="0"/>
              </a:spcAft>
              <a:defRPr/>
            </a:pPr>
            <a:r>
              <a:rPr lang="en-US"/>
              <a:t>The Lord is My Shepherd</a:t>
            </a:r>
          </a:p>
        </p:txBody>
      </p:sp>
      <p:sp>
        <p:nvSpPr>
          <p:cNvPr id="4099" name="Subtitle 2">
            <a:extLst>
              <a:ext uri="{FF2B5EF4-FFF2-40B4-BE49-F238E27FC236}">
                <a16:creationId xmlns:a16="http://schemas.microsoft.com/office/drawing/2014/main" id="{7C3962EB-7AFF-45B6-BFF9-D251AB5973F5}"/>
              </a:ext>
            </a:extLst>
          </p:cNvPr>
          <p:cNvSpPr>
            <a:spLocks noGrp="1"/>
          </p:cNvSpPr>
          <p:nvPr>
            <p:ph type="subTitle" idx="1"/>
          </p:nvPr>
        </p:nvSpPr>
        <p:spPr>
          <a:xfrm>
            <a:off x="1371600" y="2590800"/>
            <a:ext cx="6400800" cy="609600"/>
          </a:xfrm>
        </p:spPr>
        <p:txBody>
          <a:bodyPr/>
          <a:lstStyle/>
          <a:p>
            <a:pPr eaLnBrk="1" hangingPunct="1"/>
            <a:r>
              <a:rPr lang="en-US" altLang="en-US" b="1"/>
              <a:t>Psalm 23</a:t>
            </a:r>
          </a:p>
          <a:p>
            <a:pPr eaLnBrk="1" hangingPunct="1"/>
            <a:endParaRPr lang="en-US" altLang="en-US" b="1"/>
          </a:p>
        </p:txBody>
      </p:sp>
      <p:pic>
        <p:nvPicPr>
          <p:cNvPr id="4100" name="Picture 2">
            <a:extLst>
              <a:ext uri="{FF2B5EF4-FFF2-40B4-BE49-F238E27FC236}">
                <a16:creationId xmlns:a16="http://schemas.microsoft.com/office/drawing/2014/main" id="{1BA7DCCD-87BC-4B3C-B46B-3A250875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96918"/>
            <a:ext cx="647700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852D-8118-4FD9-9B1E-CCB2E66EFB8C}"/>
              </a:ext>
            </a:extLst>
          </p:cNvPr>
          <p:cNvSpPr>
            <a:spLocks noGrp="1"/>
          </p:cNvSpPr>
          <p:nvPr>
            <p:ph type="title"/>
          </p:nvPr>
        </p:nvSpPr>
        <p:spPr>
          <a:xfrm>
            <a:off x="0" y="0"/>
            <a:ext cx="9144000" cy="1371600"/>
          </a:xfrm>
          <a:solidFill>
            <a:schemeClr val="bg2">
              <a:lumMod val="50000"/>
            </a:schemeClr>
          </a:solidFill>
        </p:spPr>
        <p:txBody>
          <a:bodyPr/>
          <a:lstStyle/>
          <a:p>
            <a:pPr eaLnBrk="1" fontAlgn="auto" hangingPunct="1">
              <a:spcAft>
                <a:spcPts val="0"/>
              </a:spcAft>
              <a:defRPr/>
            </a:pPr>
            <a:r>
              <a:rPr lang="en-US"/>
              <a:t>He makes me to lie down</a:t>
            </a:r>
            <a:br>
              <a:rPr lang="en-US"/>
            </a:br>
            <a:r>
              <a:rPr lang="en-US"/>
              <a:t>in green pastures</a:t>
            </a:r>
          </a:p>
        </p:txBody>
      </p:sp>
      <p:sp>
        <p:nvSpPr>
          <p:cNvPr id="3" name="Content Placeholder 2">
            <a:extLst>
              <a:ext uri="{FF2B5EF4-FFF2-40B4-BE49-F238E27FC236}">
                <a16:creationId xmlns:a16="http://schemas.microsoft.com/office/drawing/2014/main" id="{3422DE46-A993-4B6C-BBA3-9F6CA6658223}"/>
              </a:ext>
            </a:extLst>
          </p:cNvPr>
          <p:cNvSpPr>
            <a:spLocks noGrp="1"/>
          </p:cNvSpPr>
          <p:nvPr>
            <p:ph idx="1"/>
          </p:nvPr>
        </p:nvSpPr>
        <p:spPr>
          <a:xfrm>
            <a:off x="457200" y="1295400"/>
            <a:ext cx="8382000" cy="2286000"/>
          </a:xfrm>
        </p:spPr>
        <p:txBody>
          <a:bodyPr/>
          <a:lstStyle/>
          <a:p>
            <a:pPr eaLnBrk="1" hangingPunct="1">
              <a:spcBef>
                <a:spcPts val="3600"/>
              </a:spcBef>
              <a:buFont typeface="Wingdings" panose="05000000000000000000" pitchFamily="2" charset="2"/>
              <a:buChar char="§"/>
            </a:pPr>
            <a:r>
              <a:rPr lang="en-US" altLang="en-US"/>
              <a:t>The Lord provides a place to “lie down” and rest (Mt. 11:28-30; Heb. 4:11)</a:t>
            </a:r>
          </a:p>
          <a:p>
            <a:pPr eaLnBrk="1" hangingPunct="1">
              <a:spcBef>
                <a:spcPts val="3600"/>
              </a:spcBef>
              <a:buFont typeface="Wingdings" panose="05000000000000000000" pitchFamily="2" charset="2"/>
              <a:buChar char="§"/>
            </a:pPr>
            <a:r>
              <a:rPr lang="en-US" altLang="en-US"/>
              <a:t>The Lord provides “green pastures”                [Heb. </a:t>
            </a:r>
            <a:r>
              <a:rPr lang="en-US" altLang="en-US" i="1"/>
              <a:t>tender grass</a:t>
            </a:r>
            <a:r>
              <a:rPr lang="en-US" altLang="en-US"/>
              <a:t>] for nourishment                 (Ezek. 34:14; Jn. 10:9)</a:t>
            </a:r>
          </a:p>
        </p:txBody>
      </p:sp>
      <p:pic>
        <p:nvPicPr>
          <p:cNvPr id="16388" name="Picture 3">
            <a:extLst>
              <a:ext uri="{FF2B5EF4-FFF2-40B4-BE49-F238E27FC236}">
                <a16:creationId xmlns:a16="http://schemas.microsoft.com/office/drawing/2014/main" id="{DFBE8E02-8902-4A14-A2CC-DBBD9DC79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D8B2-5240-4EFD-B83F-AC8857E1A3D0}"/>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He leads me beside still waters</a:t>
            </a:r>
          </a:p>
        </p:txBody>
      </p:sp>
      <p:sp>
        <p:nvSpPr>
          <p:cNvPr id="3" name="Content Placeholder 2">
            <a:extLst>
              <a:ext uri="{FF2B5EF4-FFF2-40B4-BE49-F238E27FC236}">
                <a16:creationId xmlns:a16="http://schemas.microsoft.com/office/drawing/2014/main" id="{6A709FF1-29A2-47C3-8AC3-FA693A50DEFC}"/>
              </a:ext>
            </a:extLst>
          </p:cNvPr>
          <p:cNvSpPr>
            <a:spLocks noGrp="1"/>
          </p:cNvSpPr>
          <p:nvPr>
            <p:ph idx="1"/>
          </p:nvPr>
        </p:nvSpPr>
        <p:spPr>
          <a:xfrm>
            <a:off x="0" y="1066800"/>
            <a:ext cx="9067800" cy="3048000"/>
          </a:xfrm>
        </p:spPr>
        <p:txBody>
          <a:bodyPr/>
          <a:lstStyle/>
          <a:p>
            <a:pPr eaLnBrk="1" hangingPunct="1">
              <a:spcBef>
                <a:spcPts val="3600"/>
              </a:spcBef>
              <a:buFont typeface="Wingdings" panose="05000000000000000000" pitchFamily="2" charset="2"/>
              <a:buChar char="§"/>
            </a:pPr>
            <a:r>
              <a:rPr lang="en-US" altLang="en-US" dirty="0"/>
              <a:t>The Lord takes his people to “still” waters that are quiet, at rest, calm, and peaceful (Phil. 4:7;        Col. 3:15;  1 Tim. 2:2)</a:t>
            </a:r>
          </a:p>
          <a:p>
            <a:pPr eaLnBrk="1" hangingPunct="1">
              <a:spcBef>
                <a:spcPts val="3600"/>
              </a:spcBef>
              <a:buFont typeface="Wingdings" panose="05000000000000000000" pitchFamily="2" charset="2"/>
              <a:buChar char="§"/>
            </a:pPr>
            <a:r>
              <a:rPr lang="en-US" altLang="en-US" dirty="0"/>
              <a:t>The Lord takes his people to still “waters” that offer refreshment for the soul (Jn. 4:10; 7:38; Rev. 7:17; 22:1,6,17)</a:t>
            </a:r>
          </a:p>
        </p:txBody>
      </p:sp>
      <p:pic>
        <p:nvPicPr>
          <p:cNvPr id="18436" name="Picture 3">
            <a:extLst>
              <a:ext uri="{FF2B5EF4-FFF2-40B4-BE49-F238E27FC236}">
                <a16:creationId xmlns:a16="http://schemas.microsoft.com/office/drawing/2014/main" id="{D4989D69-347A-4767-A23C-B18836F62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141C-4B20-4B87-BFE5-A30F3E784071}"/>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He restores my soul</a:t>
            </a:r>
          </a:p>
        </p:txBody>
      </p:sp>
      <p:sp>
        <p:nvSpPr>
          <p:cNvPr id="3" name="Content Placeholder 2">
            <a:extLst>
              <a:ext uri="{FF2B5EF4-FFF2-40B4-BE49-F238E27FC236}">
                <a16:creationId xmlns:a16="http://schemas.microsoft.com/office/drawing/2014/main" id="{EC802CD1-3CE6-48FF-9DEE-A357FAFC3A20}"/>
              </a:ext>
            </a:extLst>
          </p:cNvPr>
          <p:cNvSpPr>
            <a:spLocks noGrp="1"/>
          </p:cNvSpPr>
          <p:nvPr>
            <p:ph idx="1"/>
          </p:nvPr>
        </p:nvSpPr>
        <p:spPr>
          <a:xfrm>
            <a:off x="0" y="1066800"/>
            <a:ext cx="4572000" cy="5791200"/>
          </a:xfrm>
        </p:spPr>
        <p:txBody>
          <a:bodyPr>
            <a:normAutofit/>
          </a:bodyPr>
          <a:lstStyle/>
          <a:p>
            <a:pPr marL="137160" indent="0" eaLnBrk="1" fontAlgn="auto" hangingPunct="1">
              <a:spcBef>
                <a:spcPts val="3600"/>
              </a:spcBef>
              <a:spcAft>
                <a:spcPts val="0"/>
              </a:spcAft>
              <a:buClr>
                <a:schemeClr val="tx1">
                  <a:shade val="95000"/>
                </a:schemeClr>
              </a:buClr>
              <a:buNone/>
              <a:defRPr/>
            </a:pPr>
            <a:r>
              <a:rPr lang="en-US" sz="2400" dirty="0"/>
              <a:t>The Lord “restores” his people to an upright position after they have been cast down (Psa. 19:7) Another wonderful Promise!</a:t>
            </a:r>
          </a:p>
          <a:p>
            <a:pPr marL="137160" indent="0" eaLnBrk="1" fontAlgn="auto" hangingPunct="1">
              <a:spcBef>
                <a:spcPts val="3600"/>
              </a:spcBef>
              <a:spcAft>
                <a:spcPts val="0"/>
              </a:spcAft>
              <a:buClr>
                <a:schemeClr val="tx1">
                  <a:shade val="95000"/>
                </a:schemeClr>
              </a:buClr>
              <a:buNone/>
              <a:defRPr/>
            </a:pPr>
            <a:r>
              <a:rPr lang="en-US" sz="2400" dirty="0"/>
              <a:t>Cast down due to </a:t>
            </a:r>
            <a:r>
              <a:rPr lang="en-US" sz="2400" dirty="0" err="1"/>
              <a:t>ease,sin,affluence</a:t>
            </a:r>
            <a:r>
              <a:rPr lang="en-US" sz="2400" dirty="0"/>
              <a:t> – the sheep fallen into soft grass (Amos 3:12; 6:1) , The sheep fallen into mud and mire (Mt. 18:12-14; Lk. 15:4-7; Heb. 12:1-2)due to affluence – the sheep fallen because it is fat with wool (Rev. 3:17)</a:t>
            </a:r>
          </a:p>
        </p:txBody>
      </p:sp>
      <p:pic>
        <p:nvPicPr>
          <p:cNvPr id="20484" name="Picture 3">
            <a:extLst>
              <a:ext uri="{FF2B5EF4-FFF2-40B4-BE49-F238E27FC236}">
                <a16:creationId xmlns:a16="http://schemas.microsoft.com/office/drawing/2014/main" id="{D319A14A-5F5D-4E0E-993E-444A6843D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26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9E38-D6C8-457F-8ECC-09EC7E9E0F3B}"/>
              </a:ext>
            </a:extLst>
          </p:cNvPr>
          <p:cNvSpPr>
            <a:spLocks noGrp="1"/>
          </p:cNvSpPr>
          <p:nvPr>
            <p:ph type="title"/>
          </p:nvPr>
        </p:nvSpPr>
        <p:spPr>
          <a:xfrm>
            <a:off x="0" y="0"/>
            <a:ext cx="9144000" cy="1295400"/>
          </a:xfrm>
          <a:solidFill>
            <a:schemeClr val="bg2">
              <a:lumMod val="50000"/>
            </a:schemeClr>
          </a:solidFill>
        </p:spPr>
        <p:txBody>
          <a:bodyPr>
            <a:normAutofit fontScale="90000"/>
          </a:bodyPr>
          <a:lstStyle/>
          <a:p>
            <a:pPr eaLnBrk="1" fontAlgn="auto" hangingPunct="1">
              <a:spcAft>
                <a:spcPts val="0"/>
              </a:spcAft>
              <a:defRPr/>
            </a:pPr>
            <a:r>
              <a:rPr lang="en-US"/>
              <a:t>He guides me in paths of righteousness for his name’s sake</a:t>
            </a:r>
          </a:p>
        </p:txBody>
      </p:sp>
      <p:sp>
        <p:nvSpPr>
          <p:cNvPr id="3" name="Content Placeholder 2">
            <a:extLst>
              <a:ext uri="{FF2B5EF4-FFF2-40B4-BE49-F238E27FC236}">
                <a16:creationId xmlns:a16="http://schemas.microsoft.com/office/drawing/2014/main" id="{ECE84781-06D5-4DC8-A002-CDC8433904DD}"/>
              </a:ext>
            </a:extLst>
          </p:cNvPr>
          <p:cNvSpPr>
            <a:spLocks noGrp="1"/>
          </p:cNvSpPr>
          <p:nvPr>
            <p:ph idx="1"/>
          </p:nvPr>
        </p:nvSpPr>
        <p:spPr>
          <a:xfrm>
            <a:off x="457200" y="1676400"/>
            <a:ext cx="8534400" cy="4632325"/>
          </a:xfrm>
        </p:spPr>
        <p:txBody>
          <a:bodyPr>
            <a:normAutofit lnSpcReduction="10000"/>
          </a:bodyPr>
          <a:lstStyle/>
          <a:p>
            <a:pPr marL="548640" indent="-411480" eaLnBrk="1" fontAlgn="auto" hangingPunct="1">
              <a:spcBef>
                <a:spcPts val="3600"/>
              </a:spcBef>
              <a:spcAft>
                <a:spcPts val="0"/>
              </a:spcAft>
              <a:buClr>
                <a:schemeClr val="tx1">
                  <a:shade val="95000"/>
                </a:schemeClr>
              </a:buClr>
              <a:buFont typeface="Wingdings" pitchFamily="2" charset="2"/>
              <a:buChar char="§"/>
              <a:defRPr/>
            </a:pPr>
            <a:r>
              <a:rPr lang="en-US" dirty="0"/>
              <a:t>The Lord shows his people the correct and right way</a:t>
            </a:r>
          </a:p>
          <a:p>
            <a:pPr marL="868680" lvl="1" indent="-283464" eaLnBrk="1" fontAlgn="auto" hangingPunct="1">
              <a:spcBef>
                <a:spcPts val="3600"/>
              </a:spcBef>
              <a:spcAft>
                <a:spcPts val="0"/>
              </a:spcAft>
              <a:buFont typeface="Wingdings 2"/>
              <a:buNone/>
              <a:defRPr/>
            </a:pPr>
            <a:r>
              <a:rPr lang="en-US" sz="2800" dirty="0"/>
              <a:t>The “paths of righteousness” are found in God’s word (Rom. 1:17; Heb. 5:13; 2 Tim. 3:16)</a:t>
            </a:r>
          </a:p>
          <a:p>
            <a:pPr marL="868680" lvl="1" indent="-283464" eaLnBrk="1" fontAlgn="auto" hangingPunct="1">
              <a:spcBef>
                <a:spcPts val="3600"/>
              </a:spcBef>
              <a:spcAft>
                <a:spcPts val="0"/>
              </a:spcAft>
              <a:buFont typeface="Wingdings 2"/>
              <a:buNone/>
              <a:defRPr/>
            </a:pPr>
            <a:r>
              <a:rPr lang="en-US" sz="2800" dirty="0"/>
              <a:t>We must seek these “paths” (Mt. 5:6; 6:33)</a:t>
            </a:r>
          </a:p>
          <a:p>
            <a:pPr marL="868680" lvl="1" indent="-283464" eaLnBrk="1" fontAlgn="auto" hangingPunct="1">
              <a:spcBef>
                <a:spcPts val="3600"/>
              </a:spcBef>
              <a:spcAft>
                <a:spcPts val="0"/>
              </a:spcAft>
              <a:buFont typeface="Wingdings 2"/>
              <a:buNone/>
              <a:defRPr/>
            </a:pPr>
            <a:r>
              <a:rPr lang="en-US" sz="2800" dirty="0"/>
              <a:t>We must preach these “paths” (Acts 24:25)</a:t>
            </a:r>
          </a:p>
          <a:p>
            <a:pPr marL="868680" lvl="1" indent="-283464" eaLnBrk="1" fontAlgn="auto" hangingPunct="1">
              <a:spcBef>
                <a:spcPts val="3600"/>
              </a:spcBef>
              <a:spcAft>
                <a:spcPts val="0"/>
              </a:spcAft>
              <a:buFont typeface="Wingdings 2"/>
              <a:buNone/>
              <a:defRPr/>
            </a:pPr>
            <a:r>
              <a:rPr lang="en-US" sz="2800" dirty="0"/>
              <a:t>We must live in these “paths” (1 Cor. 15:34)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329D-CD8D-4DDC-9AFA-04122175E107}"/>
              </a:ext>
            </a:extLst>
          </p:cNvPr>
          <p:cNvSpPr>
            <a:spLocks noGrp="1"/>
          </p:cNvSpPr>
          <p:nvPr>
            <p:ph type="title"/>
          </p:nvPr>
        </p:nvSpPr>
        <p:spPr>
          <a:xfrm>
            <a:off x="0" y="0"/>
            <a:ext cx="9144000" cy="1295400"/>
          </a:xfrm>
          <a:solidFill>
            <a:schemeClr val="bg2">
              <a:lumMod val="50000"/>
            </a:schemeClr>
          </a:solidFill>
        </p:spPr>
        <p:txBody>
          <a:bodyPr>
            <a:normAutofit fontScale="90000"/>
          </a:bodyPr>
          <a:lstStyle/>
          <a:p>
            <a:pPr eaLnBrk="1" fontAlgn="auto" hangingPunct="1">
              <a:spcAft>
                <a:spcPts val="0"/>
              </a:spcAft>
              <a:defRPr/>
            </a:pPr>
            <a:r>
              <a:rPr lang="en-US"/>
              <a:t>He guides me in paths of righteousness for his name’s sake</a:t>
            </a:r>
          </a:p>
        </p:txBody>
      </p:sp>
      <p:sp>
        <p:nvSpPr>
          <p:cNvPr id="3" name="Content Placeholder 2">
            <a:extLst>
              <a:ext uri="{FF2B5EF4-FFF2-40B4-BE49-F238E27FC236}">
                <a16:creationId xmlns:a16="http://schemas.microsoft.com/office/drawing/2014/main" id="{746B3959-8835-444C-A496-3ABD6BD59499}"/>
              </a:ext>
            </a:extLst>
          </p:cNvPr>
          <p:cNvSpPr>
            <a:spLocks noGrp="1"/>
          </p:cNvSpPr>
          <p:nvPr>
            <p:ph idx="1"/>
          </p:nvPr>
        </p:nvSpPr>
        <p:spPr>
          <a:xfrm>
            <a:off x="0" y="1295400"/>
            <a:ext cx="8686800" cy="5562600"/>
          </a:xfrm>
        </p:spPr>
        <p:txBody>
          <a:bodyPr/>
          <a:lstStyle/>
          <a:p>
            <a:pPr marL="136525" indent="0" eaLnBrk="1" hangingPunct="1">
              <a:spcBef>
                <a:spcPts val="3600"/>
              </a:spcBef>
              <a:buNone/>
            </a:pPr>
            <a:r>
              <a:rPr lang="en-US" altLang="en-US" dirty="0"/>
              <a:t>The Lord shows his people the correct and right way</a:t>
            </a:r>
          </a:p>
          <a:p>
            <a:pPr lvl="1" eaLnBrk="1" hangingPunct="1">
              <a:spcBef>
                <a:spcPts val="3600"/>
              </a:spcBef>
              <a:buFont typeface="Wingdings 2" panose="05020102010507070707" pitchFamily="18" charset="2"/>
              <a:buNone/>
            </a:pPr>
            <a:r>
              <a:rPr lang="en-US" altLang="en-US" sz="2800" dirty="0"/>
              <a:t>We must use these “paths” for protection  (Eph. 6:14) Stand your </a:t>
            </a:r>
            <a:r>
              <a:rPr lang="en-US" altLang="en-US" sz="2800" dirty="0" err="1"/>
              <a:t>Ground,put</a:t>
            </a:r>
            <a:r>
              <a:rPr lang="en-US" altLang="en-US" sz="2800" dirty="0"/>
              <a:t> on the Breastplate of Righteousness.</a:t>
            </a:r>
          </a:p>
          <a:p>
            <a:pPr lvl="1" eaLnBrk="1" hangingPunct="1">
              <a:spcBef>
                <a:spcPts val="3600"/>
              </a:spcBef>
              <a:buFont typeface="Wingdings 2" panose="05020102010507070707" pitchFamily="18" charset="2"/>
              <a:buNone/>
            </a:pPr>
            <a:r>
              <a:rPr lang="en-US" altLang="en-US" sz="2800" dirty="0"/>
              <a:t>We must not leave these “paths” like others do (Psa. 95:7-11; 2 Pet. 2:21)</a:t>
            </a:r>
          </a:p>
          <a:p>
            <a:pPr lvl="1" eaLnBrk="1" hangingPunct="1">
              <a:spcBef>
                <a:spcPts val="3600"/>
              </a:spcBef>
              <a:buFont typeface="Wingdings 2" panose="05020102010507070707" pitchFamily="18" charset="2"/>
              <a:buNone/>
            </a:pPr>
            <a:r>
              <a:rPr lang="en-US" altLang="en-US" sz="2800" dirty="0"/>
              <a:t>“Flock under his Care”</a:t>
            </a:r>
          </a:p>
        </p:txBody>
      </p:sp>
      <p:pic>
        <p:nvPicPr>
          <p:cNvPr id="4" name="Picture 4" descr="scan0071.jpg">
            <a:extLst>
              <a:ext uri="{FF2B5EF4-FFF2-40B4-BE49-F238E27FC236}">
                <a16:creationId xmlns:a16="http://schemas.microsoft.com/office/drawing/2014/main" id="{1282CF4C-AD57-482A-9594-546684D3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878" y="4355864"/>
            <a:ext cx="3912122" cy="286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24D4-E1FA-4290-91EA-7C1E49BD6083}"/>
              </a:ext>
            </a:extLst>
          </p:cNvPr>
          <p:cNvSpPr>
            <a:spLocks noGrp="1"/>
          </p:cNvSpPr>
          <p:nvPr>
            <p:ph type="title"/>
          </p:nvPr>
        </p:nvSpPr>
        <p:spPr>
          <a:xfrm>
            <a:off x="0" y="0"/>
            <a:ext cx="9144000" cy="1295400"/>
          </a:xfrm>
          <a:solidFill>
            <a:schemeClr val="bg2">
              <a:lumMod val="50000"/>
            </a:schemeClr>
          </a:solidFill>
        </p:spPr>
        <p:txBody>
          <a:bodyPr>
            <a:normAutofit fontScale="90000"/>
          </a:bodyPr>
          <a:lstStyle/>
          <a:p>
            <a:pPr eaLnBrk="1" fontAlgn="auto" hangingPunct="1">
              <a:spcAft>
                <a:spcPts val="0"/>
              </a:spcAft>
              <a:defRPr/>
            </a:pPr>
            <a:r>
              <a:rPr lang="en-US"/>
              <a:t>He guides me in paths of righteousness for his name’s sake</a:t>
            </a:r>
          </a:p>
        </p:txBody>
      </p:sp>
      <p:sp>
        <p:nvSpPr>
          <p:cNvPr id="3" name="Content Placeholder 2">
            <a:extLst>
              <a:ext uri="{FF2B5EF4-FFF2-40B4-BE49-F238E27FC236}">
                <a16:creationId xmlns:a16="http://schemas.microsoft.com/office/drawing/2014/main" id="{4BF6B656-5733-48E1-A4E0-5F25FDCE7EFE}"/>
              </a:ext>
            </a:extLst>
          </p:cNvPr>
          <p:cNvSpPr>
            <a:spLocks noGrp="1"/>
          </p:cNvSpPr>
          <p:nvPr>
            <p:ph idx="1"/>
          </p:nvPr>
        </p:nvSpPr>
        <p:spPr>
          <a:xfrm>
            <a:off x="457200" y="1676400"/>
            <a:ext cx="8229600" cy="4632325"/>
          </a:xfrm>
        </p:spPr>
        <p:txBody>
          <a:bodyPr/>
          <a:lstStyle/>
          <a:p>
            <a:pPr eaLnBrk="1" hangingPunct="1">
              <a:spcBef>
                <a:spcPts val="3600"/>
              </a:spcBef>
              <a:buFont typeface="Wingdings" panose="05000000000000000000" pitchFamily="2" charset="2"/>
              <a:buChar char="§"/>
            </a:pPr>
            <a:r>
              <a:rPr lang="en-US" altLang="en-US"/>
              <a:t>The Lord leads this way to bring honor to his own high and holy name; on account of his own character (Ezek. 36:22-38)</a:t>
            </a:r>
          </a:p>
          <a:p>
            <a:pPr eaLnBrk="1" hangingPunct="1">
              <a:spcBef>
                <a:spcPts val="3600"/>
              </a:spcBef>
              <a:buFont typeface="Wingdings" panose="05000000000000000000" pitchFamily="2" charset="2"/>
              <a:buChar char="§"/>
            </a:pPr>
            <a:r>
              <a:rPr lang="en-US" altLang="en-US"/>
              <a:t>The Lord only is to be glorified (Isa. 42:6-8)      (Eph. 1:6)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7798-B157-418F-BC81-614663502FFA}"/>
              </a:ext>
            </a:extLst>
          </p:cNvPr>
          <p:cNvSpPr>
            <a:spLocks noGrp="1"/>
          </p:cNvSpPr>
          <p:nvPr>
            <p:ph type="title"/>
          </p:nvPr>
        </p:nvSpPr>
        <p:spPr>
          <a:xfrm>
            <a:off x="0" y="0"/>
            <a:ext cx="9144000" cy="1371600"/>
          </a:xfrm>
          <a:solidFill>
            <a:schemeClr val="bg2">
              <a:lumMod val="50000"/>
            </a:schemeClr>
          </a:solidFill>
        </p:spPr>
        <p:txBody>
          <a:bodyPr/>
          <a:lstStyle/>
          <a:p>
            <a:pPr eaLnBrk="1" fontAlgn="auto" hangingPunct="1">
              <a:spcAft>
                <a:spcPts val="0"/>
              </a:spcAft>
              <a:defRPr/>
            </a:pPr>
            <a:r>
              <a:rPr lang="en-US"/>
              <a:t>Yeah, though, I walk through</a:t>
            </a:r>
            <a:br>
              <a:rPr lang="en-US"/>
            </a:br>
            <a:r>
              <a:rPr lang="en-US"/>
              <a:t>the valley of the shadow of death</a:t>
            </a:r>
          </a:p>
        </p:txBody>
      </p:sp>
      <p:sp>
        <p:nvSpPr>
          <p:cNvPr id="3" name="Content Placeholder 2">
            <a:extLst>
              <a:ext uri="{FF2B5EF4-FFF2-40B4-BE49-F238E27FC236}">
                <a16:creationId xmlns:a16="http://schemas.microsoft.com/office/drawing/2014/main" id="{88798A54-B443-4A87-A350-77BF73A84D4C}"/>
              </a:ext>
            </a:extLst>
          </p:cNvPr>
          <p:cNvSpPr>
            <a:spLocks noGrp="1"/>
          </p:cNvSpPr>
          <p:nvPr>
            <p:ph idx="1"/>
          </p:nvPr>
        </p:nvSpPr>
        <p:spPr>
          <a:xfrm>
            <a:off x="0" y="1371600"/>
            <a:ext cx="5181600" cy="5181600"/>
          </a:xfrm>
        </p:spPr>
        <p:txBody>
          <a:bodyPr/>
          <a:lstStyle/>
          <a:p>
            <a:pPr marL="136525" indent="0" eaLnBrk="1" hangingPunct="1">
              <a:spcBef>
                <a:spcPts val="3600"/>
              </a:spcBef>
              <a:buFont typeface="Wingdings 2" panose="05020102010507070707" pitchFamily="18" charset="2"/>
              <a:buNone/>
            </a:pPr>
            <a:r>
              <a:rPr lang="en-US" altLang="en-US" sz="2000" b="1"/>
              <a:t>The Lord is with us thru highs and lows </a:t>
            </a:r>
          </a:p>
          <a:p>
            <a:pPr marL="136525" indent="0" eaLnBrk="1" hangingPunct="1">
              <a:spcBef>
                <a:spcPts val="3600"/>
              </a:spcBef>
              <a:buFont typeface="Wingdings 2" panose="05020102010507070707" pitchFamily="18" charset="2"/>
              <a:buNone/>
            </a:pPr>
            <a:r>
              <a:rPr lang="en-US" altLang="en-US" sz="2000" b="1"/>
              <a:t>of life - “the valley of the shadow of death”</a:t>
            </a:r>
          </a:p>
          <a:p>
            <a:pPr marL="136525" indent="0" eaLnBrk="1" hangingPunct="1">
              <a:spcBef>
                <a:spcPts val="3600"/>
              </a:spcBef>
              <a:buFont typeface="Wingdings 2" panose="05020102010507070707" pitchFamily="18" charset="2"/>
              <a:buNone/>
            </a:pPr>
            <a:r>
              <a:rPr lang="en-US" altLang="en-US" sz="2000" b="1"/>
              <a:t> (Psa. 107:13-14; 138:7; Mt. 4:16; Lk. 1:79)</a:t>
            </a:r>
          </a:p>
          <a:p>
            <a:pPr marL="136525" indent="0" eaLnBrk="1" hangingPunct="1">
              <a:spcBef>
                <a:spcPts val="3600"/>
              </a:spcBef>
              <a:buFont typeface="Wingdings 2" panose="05020102010507070707" pitchFamily="18" charset="2"/>
              <a:buNone/>
            </a:pPr>
            <a:r>
              <a:rPr lang="en-US" altLang="en-US" sz="2000" b="1"/>
              <a:t>The Lord’s followers “fear no evil” </a:t>
            </a:r>
          </a:p>
          <a:p>
            <a:pPr marL="136525" indent="0" eaLnBrk="1" hangingPunct="1">
              <a:spcBef>
                <a:spcPts val="3600"/>
              </a:spcBef>
              <a:buFont typeface="Wingdings 2" panose="05020102010507070707" pitchFamily="18" charset="2"/>
              <a:buNone/>
            </a:pPr>
            <a:r>
              <a:rPr lang="en-US" altLang="en-US" sz="2000" b="1"/>
              <a:t>(Psa. 27:1; 118:6; 2 Tim. 1:7)</a:t>
            </a:r>
          </a:p>
        </p:txBody>
      </p:sp>
      <p:pic>
        <p:nvPicPr>
          <p:cNvPr id="28676" name="Picture 3">
            <a:extLst>
              <a:ext uri="{FF2B5EF4-FFF2-40B4-BE49-F238E27FC236}">
                <a16:creationId xmlns:a16="http://schemas.microsoft.com/office/drawing/2014/main" id="{6C48C105-02A4-4494-9A59-207B9C1CE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4191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66B5-B236-4AE0-84FF-02798D437F3C}"/>
              </a:ext>
            </a:extLst>
          </p:cNvPr>
          <p:cNvSpPr>
            <a:spLocks noGrp="1"/>
          </p:cNvSpPr>
          <p:nvPr>
            <p:ph type="title"/>
          </p:nvPr>
        </p:nvSpPr>
        <p:spPr>
          <a:xfrm>
            <a:off x="76200" y="23902"/>
            <a:ext cx="8991600" cy="1804898"/>
          </a:xfrm>
        </p:spPr>
        <p:txBody>
          <a:bodyPr>
            <a:normAutofit fontScale="90000"/>
          </a:bodyPr>
          <a:lstStyle/>
          <a:p>
            <a:pPr>
              <a:defRPr/>
            </a:pPr>
            <a:r>
              <a:rPr lang="en-US"/>
              <a:t>Yeah, though, I walk through</a:t>
            </a:r>
            <a:br>
              <a:rPr lang="en-US"/>
            </a:br>
            <a:r>
              <a:rPr lang="en-US"/>
              <a:t>the valley of the shadow of death</a:t>
            </a:r>
            <a:br>
              <a:rPr lang="en-US"/>
            </a:br>
            <a:r>
              <a:rPr lang="en-US" altLang="en-US" sz="3600">
                <a:solidFill>
                  <a:srgbClr val="FFFF00"/>
                </a:solidFill>
              </a:rPr>
              <a:t>The Lord is with his followers</a:t>
            </a:r>
            <a:br>
              <a:rPr lang="en-US" altLang="en-US" sz="3600">
                <a:solidFill>
                  <a:srgbClr val="FFFF00"/>
                </a:solidFill>
              </a:rPr>
            </a:br>
            <a:endParaRPr lang="en-CA" sz="3600">
              <a:solidFill>
                <a:srgbClr val="FFFF00"/>
              </a:solidFill>
            </a:endParaRPr>
          </a:p>
        </p:txBody>
      </p:sp>
      <p:pic>
        <p:nvPicPr>
          <p:cNvPr id="30723" name="Picture 4" descr="scan0071.jpg">
            <a:extLst>
              <a:ext uri="{FF2B5EF4-FFF2-40B4-BE49-F238E27FC236}">
                <a16:creationId xmlns:a16="http://schemas.microsoft.com/office/drawing/2014/main" id="{3B6295F9-0388-4DD3-9181-030DEA6E4C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752600"/>
            <a:ext cx="5334000" cy="5081588"/>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251F6-38A7-4B3A-9119-EA1A24CA7314}"/>
              </a:ext>
            </a:extLst>
          </p:cNvPr>
          <p:cNvSpPr txBox="1"/>
          <p:nvPr/>
        </p:nvSpPr>
        <p:spPr>
          <a:xfrm>
            <a:off x="360406" y="265671"/>
            <a:ext cx="8464377" cy="48320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Times"/>
                <a:ea typeface="ＭＳ Ｐゴシック"/>
                <a:cs typeface="Times"/>
              </a:rPr>
              <a:t>Luke 15:3-7</a:t>
            </a:r>
          </a:p>
          <a:p>
            <a:r>
              <a:rPr lang="en-US" sz="2800" dirty="0">
                <a:latin typeface="Times"/>
                <a:ea typeface="ＭＳ Ｐゴシック"/>
                <a:cs typeface="Times"/>
              </a:rPr>
              <a:t>Then Jesus told them this parable: “Suppose one of you has a hundred sheep and loses one of them. Does he not leave the ninety-nine in the open country and </a:t>
            </a:r>
            <a:r>
              <a:rPr lang="en-US" sz="2800" u="sng" dirty="0">
                <a:solidFill>
                  <a:srgbClr val="FF0000"/>
                </a:solidFill>
                <a:latin typeface="Times"/>
                <a:ea typeface="ＭＳ Ｐゴシック"/>
                <a:cs typeface="Times"/>
              </a:rPr>
              <a:t>go after the lost sheep until he finds it? And when he finds it, he joyfully puts it on his shoulders and goes home. Then he calls his friends and neighbors together and says, ‘Rejoice with me; I have found my lost sheep.</a:t>
            </a:r>
            <a:r>
              <a:rPr lang="en-US" sz="2800" dirty="0">
                <a:latin typeface="Times"/>
                <a:ea typeface="ＭＳ Ｐゴシック"/>
                <a:cs typeface="Times"/>
              </a:rPr>
              <a:t>’  </a:t>
            </a:r>
          </a:p>
          <a:p>
            <a:r>
              <a:rPr lang="en-US" sz="2800" dirty="0">
                <a:latin typeface="Times"/>
                <a:ea typeface="ＭＳ Ｐゴシック"/>
                <a:cs typeface="Times"/>
              </a:rPr>
              <a:t>I tell you that in the same way there will be more rejoicing in heaven over one who repents than over ninety-nine righteous persons who do not need to repent.</a:t>
            </a:r>
          </a:p>
        </p:txBody>
      </p:sp>
    </p:spTree>
    <p:extLst>
      <p:ext uri="{BB962C8B-B14F-4D97-AF65-F5344CB8AC3E}">
        <p14:creationId xmlns:p14="http://schemas.microsoft.com/office/powerpoint/2010/main" val="264557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DD59-5DFF-472C-BB69-C66B906A4A3D}"/>
              </a:ext>
            </a:extLst>
          </p:cNvPr>
          <p:cNvSpPr>
            <a:spLocks noGrp="1"/>
          </p:cNvSpPr>
          <p:nvPr>
            <p:ph type="title"/>
          </p:nvPr>
        </p:nvSpPr>
        <p:spPr>
          <a:xfrm>
            <a:off x="0" y="0"/>
            <a:ext cx="9144000" cy="1371600"/>
          </a:xfrm>
          <a:solidFill>
            <a:schemeClr val="bg2">
              <a:lumMod val="50000"/>
            </a:schemeClr>
          </a:solidFill>
        </p:spPr>
        <p:txBody>
          <a:bodyPr/>
          <a:lstStyle/>
          <a:p>
            <a:pPr eaLnBrk="1" fontAlgn="auto" hangingPunct="1">
              <a:spcAft>
                <a:spcPts val="0"/>
              </a:spcAft>
              <a:defRPr/>
            </a:pPr>
            <a:r>
              <a:rPr lang="en-US"/>
              <a:t>Your rod and your staff,</a:t>
            </a:r>
            <a:br>
              <a:rPr lang="en-US"/>
            </a:br>
            <a:r>
              <a:rPr lang="en-US"/>
              <a:t>they comfort me</a:t>
            </a:r>
          </a:p>
        </p:txBody>
      </p:sp>
      <p:sp>
        <p:nvSpPr>
          <p:cNvPr id="3" name="Content Placeholder 2">
            <a:extLst>
              <a:ext uri="{FF2B5EF4-FFF2-40B4-BE49-F238E27FC236}">
                <a16:creationId xmlns:a16="http://schemas.microsoft.com/office/drawing/2014/main" id="{6D54AE8E-D26B-49DA-A882-D6F5148E291E}"/>
              </a:ext>
            </a:extLst>
          </p:cNvPr>
          <p:cNvSpPr>
            <a:spLocks noGrp="1"/>
          </p:cNvSpPr>
          <p:nvPr>
            <p:ph idx="1"/>
          </p:nvPr>
        </p:nvSpPr>
        <p:spPr>
          <a:xfrm>
            <a:off x="0" y="1371600"/>
            <a:ext cx="9144000" cy="2362200"/>
          </a:xfrm>
        </p:spPr>
        <p:txBody>
          <a:bodyPr/>
          <a:lstStyle/>
          <a:p>
            <a:pPr marL="136525" indent="0" eaLnBrk="1" hangingPunct="1">
              <a:spcBef>
                <a:spcPts val="3600"/>
              </a:spcBef>
              <a:buFont typeface="Wingdings 2" panose="05020102010507070707" pitchFamily="18" charset="2"/>
              <a:buNone/>
            </a:pPr>
            <a:r>
              <a:rPr lang="en-US" altLang="en-US" sz="2400" b="1"/>
              <a:t>The “rod” was a short club used for protection; the “staff” was a long stick with a crook on the end used for support and control (Jn. 10:11-12)</a:t>
            </a:r>
          </a:p>
          <a:p>
            <a:pPr marL="136525" indent="0" eaLnBrk="1" hangingPunct="1">
              <a:spcBef>
                <a:spcPts val="3600"/>
              </a:spcBef>
              <a:buFont typeface="Wingdings 2" panose="05020102010507070707" pitchFamily="18" charset="2"/>
              <a:buNone/>
            </a:pPr>
            <a:r>
              <a:rPr lang="en-US" altLang="en-US" sz="2400" b="1"/>
              <a:t>The Lord stands ready to protect, to support, to control, and to offer “comfort” (Psa. 119: 50; Rom. 15:4; 2 Cor. 1:3-6)</a:t>
            </a:r>
          </a:p>
        </p:txBody>
      </p:sp>
      <p:pic>
        <p:nvPicPr>
          <p:cNvPr id="31748" name="Picture 3">
            <a:extLst>
              <a:ext uri="{FF2B5EF4-FFF2-40B4-BE49-F238E27FC236}">
                <a16:creationId xmlns:a16="http://schemas.microsoft.com/office/drawing/2014/main" id="{7CAD4C60-EF45-446E-9CFE-E2A803851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1CCE-F8F9-4BBD-A0D5-E3308E25A334}"/>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Background</a:t>
            </a:r>
          </a:p>
        </p:txBody>
      </p:sp>
      <p:sp>
        <p:nvSpPr>
          <p:cNvPr id="3" name="Content Placeholder 2">
            <a:extLst>
              <a:ext uri="{FF2B5EF4-FFF2-40B4-BE49-F238E27FC236}">
                <a16:creationId xmlns:a16="http://schemas.microsoft.com/office/drawing/2014/main" id="{5462444A-08AD-4FF6-8DEE-39780D90D94B}"/>
              </a:ext>
            </a:extLst>
          </p:cNvPr>
          <p:cNvSpPr>
            <a:spLocks noGrp="1"/>
          </p:cNvSpPr>
          <p:nvPr>
            <p:ph idx="1"/>
          </p:nvPr>
        </p:nvSpPr>
        <p:spPr>
          <a:xfrm>
            <a:off x="0" y="990600"/>
            <a:ext cx="9144000" cy="5674151"/>
          </a:xfrm>
        </p:spPr>
        <p:txBody>
          <a:bodyPr/>
          <a:lstStyle/>
          <a:p>
            <a:pPr marL="136525" indent="0" eaLnBrk="1" hangingPunct="1">
              <a:spcBef>
                <a:spcPts val="1800"/>
              </a:spcBef>
              <a:buNone/>
            </a:pPr>
            <a:r>
              <a:rPr lang="en-US" altLang="en-US" sz="2400" dirty="0"/>
              <a:t>Shepherd Psalm 23 is one of the best English literary works,  and one of the most popular Psalms. Creates a Spirit of Calmness, Security and  Peace. Very  Comforting!!</a:t>
            </a:r>
          </a:p>
          <a:p>
            <a:pPr lvl="1" eaLnBrk="1" hangingPunct="1">
              <a:spcBef>
                <a:spcPts val="1800"/>
              </a:spcBef>
              <a:buFont typeface="Wingdings 2" panose="05020102010507070707" pitchFamily="18" charset="2"/>
              <a:buNone/>
            </a:pPr>
            <a:r>
              <a:rPr lang="en-US" altLang="en-US" dirty="0"/>
              <a:t>Read by those who are suffering &amp; going thru trial</a:t>
            </a:r>
          </a:p>
          <a:p>
            <a:pPr lvl="1" eaLnBrk="1" hangingPunct="1">
              <a:spcBef>
                <a:spcPts val="1800"/>
              </a:spcBef>
              <a:buFont typeface="Wingdings 2" panose="05020102010507070707" pitchFamily="18" charset="2"/>
              <a:buNone/>
            </a:pPr>
            <a:r>
              <a:rPr lang="en-US" altLang="en-US" dirty="0"/>
              <a:t>Read by those who are grieving at funerals</a:t>
            </a:r>
          </a:p>
          <a:p>
            <a:pPr lvl="1" eaLnBrk="1" hangingPunct="1">
              <a:spcBef>
                <a:spcPts val="1800"/>
              </a:spcBef>
              <a:buFont typeface="Wingdings 2" panose="05020102010507070707" pitchFamily="18" charset="2"/>
              <a:buNone/>
            </a:pPr>
            <a:r>
              <a:rPr lang="en-US" altLang="en-US" dirty="0"/>
              <a:t>Read by families who lose loved-ones</a:t>
            </a:r>
          </a:p>
          <a:p>
            <a:pPr lvl="1" eaLnBrk="1" hangingPunct="1">
              <a:spcBef>
                <a:spcPts val="1800"/>
              </a:spcBef>
              <a:buFont typeface="Wingdings 2" panose="05020102010507070707" pitchFamily="18" charset="2"/>
              <a:buNone/>
            </a:pPr>
            <a:r>
              <a:rPr lang="en-US" altLang="en-US" dirty="0"/>
              <a:t>Read by the guilty, the lonely, the depressed, the forsaken</a:t>
            </a:r>
          </a:p>
          <a:p>
            <a:pPr lvl="1" eaLnBrk="1" hangingPunct="1">
              <a:spcBef>
                <a:spcPts val="1800"/>
              </a:spcBef>
              <a:buFont typeface="Wingdings 2" panose="05020102010507070707" pitchFamily="18" charset="2"/>
              <a:buNone/>
            </a:pPr>
            <a:r>
              <a:rPr lang="en-US" altLang="en-US" dirty="0"/>
              <a:t>Read by all for daily </a:t>
            </a:r>
            <a:r>
              <a:rPr lang="en-US" altLang="en-US" dirty="0" err="1"/>
              <a:t>living~Reassurance</a:t>
            </a:r>
            <a:endParaRPr lang="en-US" altLang="en-US" dirty="0"/>
          </a:p>
          <a:p>
            <a:pPr lvl="1" eaLnBrk="1" hangingPunct="1">
              <a:spcBef>
                <a:spcPts val="1800"/>
              </a:spcBef>
              <a:buFont typeface="Wingdings 2" panose="05020102010507070707" pitchFamily="18" charset="2"/>
              <a:buNone/>
            </a:pPr>
            <a:r>
              <a:rPr lang="en-US" altLang="en-US" dirty="0"/>
              <a:t>Read at Devotional </a:t>
            </a:r>
            <a:r>
              <a:rPr lang="en-US" altLang="en-US" dirty="0" err="1"/>
              <a:t>Services~Praise,Encouragement</a:t>
            </a:r>
            <a:endParaRPr lang="en-US"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6F8B-636F-4DD8-8A49-0F011DDAAB41}"/>
              </a:ext>
            </a:extLst>
          </p:cNvPr>
          <p:cNvSpPr>
            <a:spLocks noGrp="1"/>
          </p:cNvSpPr>
          <p:nvPr>
            <p:ph type="title"/>
          </p:nvPr>
        </p:nvSpPr>
        <p:spPr>
          <a:xfrm>
            <a:off x="0" y="0"/>
            <a:ext cx="9144000" cy="1371600"/>
          </a:xfrm>
          <a:solidFill>
            <a:schemeClr val="bg2">
              <a:lumMod val="50000"/>
            </a:schemeClr>
          </a:solidFill>
        </p:spPr>
        <p:txBody>
          <a:bodyPr/>
          <a:lstStyle/>
          <a:p>
            <a:pPr eaLnBrk="1" fontAlgn="auto" hangingPunct="1">
              <a:spcAft>
                <a:spcPts val="0"/>
              </a:spcAft>
              <a:defRPr/>
            </a:pPr>
            <a:r>
              <a:rPr lang="en-US" dirty="0"/>
              <a:t>You prepare a table before me in the presence of my enemies</a:t>
            </a:r>
          </a:p>
        </p:txBody>
      </p:sp>
      <p:sp>
        <p:nvSpPr>
          <p:cNvPr id="3" name="Content Placeholder 2">
            <a:extLst>
              <a:ext uri="{FF2B5EF4-FFF2-40B4-BE49-F238E27FC236}">
                <a16:creationId xmlns:a16="http://schemas.microsoft.com/office/drawing/2014/main" id="{CD584AD5-CD65-43F7-8E4B-8833BD75A478}"/>
              </a:ext>
            </a:extLst>
          </p:cNvPr>
          <p:cNvSpPr>
            <a:spLocks noGrp="1"/>
          </p:cNvSpPr>
          <p:nvPr>
            <p:ph idx="1"/>
          </p:nvPr>
        </p:nvSpPr>
        <p:spPr>
          <a:xfrm>
            <a:off x="35013" y="1367481"/>
            <a:ext cx="8909220" cy="2614055"/>
          </a:xfrm>
        </p:spPr>
        <p:txBody>
          <a:bodyPr/>
          <a:lstStyle/>
          <a:p>
            <a:pPr marL="136525" indent="0" eaLnBrk="1" hangingPunct="1">
              <a:spcBef>
                <a:spcPts val="3600"/>
              </a:spcBef>
              <a:buNone/>
            </a:pPr>
            <a:r>
              <a:rPr lang="en-US" altLang="en-US" dirty="0"/>
              <a:t>Just as a shepherd prepares a place to eat for his sheep, so the Lord prepares spiritual food for his followers (Jn. 6:53-56; 10:9-10)The Lord’s followers are sustained in the midst of enemies (Rev. 12:13-17)</a:t>
            </a:r>
            <a:endParaRPr lang="en-US" dirty="0"/>
          </a:p>
        </p:txBody>
      </p:sp>
      <p:pic>
        <p:nvPicPr>
          <p:cNvPr id="5" name="Picture 5" descr="A table full of food&#10;&#10;Description generated with very high confidence">
            <a:extLst>
              <a:ext uri="{FF2B5EF4-FFF2-40B4-BE49-F238E27FC236}">
                <a16:creationId xmlns:a16="http://schemas.microsoft.com/office/drawing/2014/main" id="{306FC4D4-C1C6-4357-9252-E6A744B3A241}"/>
              </a:ext>
            </a:extLst>
          </p:cNvPr>
          <p:cNvPicPr>
            <a:picLocks noChangeAspect="1"/>
          </p:cNvPicPr>
          <p:nvPr/>
        </p:nvPicPr>
        <p:blipFill>
          <a:blip r:embed="rId3"/>
          <a:stretch>
            <a:fillRect/>
          </a:stretch>
        </p:blipFill>
        <p:spPr>
          <a:xfrm>
            <a:off x="224482" y="3122283"/>
            <a:ext cx="8664145" cy="373351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BD62-83C1-4128-8A1C-31D5100A4F04}"/>
              </a:ext>
            </a:extLst>
          </p:cNvPr>
          <p:cNvSpPr>
            <a:spLocks noGrp="1"/>
          </p:cNvSpPr>
          <p:nvPr>
            <p:ph type="title"/>
          </p:nvPr>
        </p:nvSpPr>
        <p:spPr>
          <a:xfrm>
            <a:off x="90616" y="213360"/>
            <a:ext cx="8938054" cy="804672"/>
          </a:xfrm>
        </p:spPr>
        <p:txBody>
          <a:bodyPr>
            <a:normAutofit fontScale="90000"/>
          </a:bodyPr>
          <a:lstStyle/>
          <a:p>
            <a:r>
              <a:rPr lang="en-CA" dirty="0"/>
              <a:t>Thou  Preparest a Table Before Me</a:t>
            </a:r>
          </a:p>
        </p:txBody>
      </p:sp>
      <p:sp>
        <p:nvSpPr>
          <p:cNvPr id="3" name="Content Placeholder 2">
            <a:extLst>
              <a:ext uri="{FF2B5EF4-FFF2-40B4-BE49-F238E27FC236}">
                <a16:creationId xmlns:a16="http://schemas.microsoft.com/office/drawing/2014/main" id="{A9990AA2-DAAA-4F78-886B-B0434BB01514}"/>
              </a:ext>
            </a:extLst>
          </p:cNvPr>
          <p:cNvSpPr>
            <a:spLocks noGrp="1"/>
          </p:cNvSpPr>
          <p:nvPr>
            <p:ph idx="1"/>
          </p:nvPr>
        </p:nvSpPr>
        <p:spPr>
          <a:xfrm>
            <a:off x="0" y="944880"/>
            <a:ext cx="9053384" cy="5363845"/>
          </a:xfrm>
        </p:spPr>
        <p:txBody>
          <a:bodyPr/>
          <a:lstStyle/>
          <a:p>
            <a:r>
              <a:rPr lang="en-CA" sz="2400" dirty="0"/>
              <a:t>Table of Spiritual Food-orderly, </a:t>
            </a:r>
            <a:r>
              <a:rPr lang="en-CA" sz="2400" dirty="0" err="1"/>
              <a:t>bountiful,beautiful,by</a:t>
            </a:r>
            <a:r>
              <a:rPr lang="en-CA" sz="2400" dirty="0"/>
              <a:t> the hands of a “Faithful and Wise Servant-Meat in due Season</a:t>
            </a:r>
          </a:p>
          <a:p>
            <a:r>
              <a:rPr lang="en-CA" sz="2400" dirty="0"/>
              <a:t>“Write the Vision &amp; and Make it Plain Upon Tables that he may run that </a:t>
            </a:r>
            <a:r>
              <a:rPr lang="en-CA" sz="2400" dirty="0" err="1"/>
              <a:t>readeth</a:t>
            </a:r>
            <a:r>
              <a:rPr lang="en-CA" sz="2400" dirty="0"/>
              <a:t> it”Hab.2:2</a:t>
            </a:r>
          </a:p>
          <a:p>
            <a:r>
              <a:rPr lang="en-CA" sz="2400" dirty="0"/>
              <a:t>Systematic </a:t>
            </a:r>
            <a:r>
              <a:rPr lang="en-CA" sz="2400" dirty="0" err="1"/>
              <a:t>orderingof</a:t>
            </a:r>
            <a:r>
              <a:rPr lang="en-CA" sz="2400" dirty="0"/>
              <a:t> the Divine Plan-was </a:t>
            </a:r>
            <a:r>
              <a:rPr lang="en-CA" sz="2400" dirty="0" err="1"/>
              <a:t>hidden,left</a:t>
            </a:r>
            <a:r>
              <a:rPr lang="en-CA" sz="2400" dirty="0"/>
              <a:t> to an appointed time at the end of the age.</a:t>
            </a:r>
          </a:p>
          <a:p>
            <a:r>
              <a:rPr lang="en-CA" sz="2400" dirty="0"/>
              <a:t>Commission to make it plain upon a good clean table.</a:t>
            </a:r>
          </a:p>
          <a:p>
            <a:r>
              <a:rPr lang="en-CA" sz="2400" dirty="0"/>
              <a:t>Menu has not changed even though some want a change of menu, with new and fancy dishes &amp; they leave &amp; move on.</a:t>
            </a:r>
          </a:p>
          <a:p>
            <a:r>
              <a:rPr lang="en-CA" sz="2400" dirty="0"/>
              <a:t>Tell me the </a:t>
            </a:r>
            <a:r>
              <a:rPr lang="en-CA" sz="2400" dirty="0" err="1"/>
              <a:t>Old,Old</a:t>
            </a:r>
            <a:r>
              <a:rPr lang="en-CA" sz="2400" dirty="0"/>
              <a:t> Story</a:t>
            </a:r>
          </a:p>
          <a:p>
            <a:endParaRPr lang="en-CA" sz="2400" dirty="0"/>
          </a:p>
        </p:txBody>
      </p:sp>
    </p:spTree>
    <p:extLst>
      <p:ext uri="{BB962C8B-B14F-4D97-AF65-F5344CB8AC3E}">
        <p14:creationId xmlns:p14="http://schemas.microsoft.com/office/powerpoint/2010/main" val="47830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5E97-8C2A-4861-ABAD-E4BB2B852B6E}"/>
              </a:ext>
            </a:extLst>
          </p:cNvPr>
          <p:cNvSpPr>
            <a:spLocks noGrp="1"/>
          </p:cNvSpPr>
          <p:nvPr>
            <p:ph type="title"/>
          </p:nvPr>
        </p:nvSpPr>
        <p:spPr>
          <a:xfrm>
            <a:off x="0" y="0"/>
            <a:ext cx="9144000" cy="1371600"/>
          </a:xfrm>
          <a:solidFill>
            <a:schemeClr val="bg2">
              <a:lumMod val="50000"/>
            </a:schemeClr>
          </a:solidFill>
        </p:spPr>
        <p:txBody>
          <a:bodyPr/>
          <a:lstStyle/>
          <a:p>
            <a:pPr eaLnBrk="1" fontAlgn="auto" hangingPunct="1">
              <a:spcAft>
                <a:spcPts val="0"/>
              </a:spcAft>
              <a:defRPr/>
            </a:pPr>
            <a:r>
              <a:rPr lang="en-US"/>
              <a:t>You have anointed my head</a:t>
            </a:r>
            <a:br>
              <a:rPr lang="en-US"/>
            </a:br>
            <a:r>
              <a:rPr lang="en-US"/>
              <a:t>with oil</a:t>
            </a:r>
          </a:p>
        </p:txBody>
      </p:sp>
      <p:sp>
        <p:nvSpPr>
          <p:cNvPr id="3" name="Content Placeholder 2">
            <a:extLst>
              <a:ext uri="{FF2B5EF4-FFF2-40B4-BE49-F238E27FC236}">
                <a16:creationId xmlns:a16="http://schemas.microsoft.com/office/drawing/2014/main" id="{43F40699-4410-4942-99B3-48C2BF9D6A08}"/>
              </a:ext>
            </a:extLst>
          </p:cNvPr>
          <p:cNvSpPr>
            <a:spLocks noGrp="1"/>
          </p:cNvSpPr>
          <p:nvPr>
            <p:ph idx="1"/>
          </p:nvPr>
        </p:nvSpPr>
        <p:spPr>
          <a:xfrm>
            <a:off x="4120" y="1367483"/>
            <a:ext cx="8971004" cy="5198677"/>
          </a:xfrm>
        </p:spPr>
        <p:txBody>
          <a:bodyPr/>
          <a:lstStyle/>
          <a:p>
            <a:pPr marL="136525" indent="0" eaLnBrk="1" hangingPunct="1">
              <a:spcBef>
                <a:spcPts val="3600"/>
              </a:spcBef>
              <a:buNone/>
            </a:pPr>
            <a:r>
              <a:rPr lang="en-US" altLang="en-US"/>
              <a:t>Just as the shepherd anoints the head of the sheep for soothing comfort, so the Lord anoints his </a:t>
            </a:r>
            <a:r>
              <a:rPr lang="en-US" altLang="en-US" err="1"/>
              <a:t>followersThe</a:t>
            </a:r>
            <a:r>
              <a:rPr lang="en-US" altLang="en-US"/>
              <a:t> Lord’s word is like an anointing oil  (1 Jn. 2:20,27-28)</a:t>
            </a:r>
            <a:endParaRPr lang="en-US"/>
          </a:p>
        </p:txBody>
      </p:sp>
      <p:pic>
        <p:nvPicPr>
          <p:cNvPr id="4" name="Picture 4" descr="A group of people on a beach&#10;&#10;Description generated with very high confidence">
            <a:extLst>
              <a:ext uri="{FF2B5EF4-FFF2-40B4-BE49-F238E27FC236}">
                <a16:creationId xmlns:a16="http://schemas.microsoft.com/office/drawing/2014/main" id="{980F7911-250F-4241-BCE0-C81172BB7128}"/>
              </a:ext>
            </a:extLst>
          </p:cNvPr>
          <p:cNvPicPr>
            <a:picLocks noChangeAspect="1"/>
          </p:cNvPicPr>
          <p:nvPr/>
        </p:nvPicPr>
        <p:blipFill>
          <a:blip r:embed="rId3"/>
          <a:stretch>
            <a:fillRect/>
          </a:stretch>
        </p:blipFill>
        <p:spPr>
          <a:xfrm>
            <a:off x="162698" y="2809475"/>
            <a:ext cx="8633253" cy="39575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7152-DC00-48EB-ABD9-324155FAC490}"/>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My cup runs over</a:t>
            </a:r>
          </a:p>
        </p:txBody>
      </p:sp>
      <p:sp>
        <p:nvSpPr>
          <p:cNvPr id="3" name="Content Placeholder 2">
            <a:extLst>
              <a:ext uri="{FF2B5EF4-FFF2-40B4-BE49-F238E27FC236}">
                <a16:creationId xmlns:a16="http://schemas.microsoft.com/office/drawing/2014/main" id="{8BB2384D-A669-438A-8F8C-8DFC0A2F2780}"/>
              </a:ext>
            </a:extLst>
          </p:cNvPr>
          <p:cNvSpPr>
            <a:spLocks noGrp="1"/>
          </p:cNvSpPr>
          <p:nvPr>
            <p:ph idx="1"/>
          </p:nvPr>
        </p:nvSpPr>
        <p:spPr>
          <a:xfrm>
            <a:off x="0" y="1066800"/>
            <a:ext cx="9144000" cy="2666214"/>
          </a:xfrm>
        </p:spPr>
        <p:txBody>
          <a:bodyPr/>
          <a:lstStyle/>
          <a:p>
            <a:pPr eaLnBrk="1" hangingPunct="1">
              <a:spcBef>
                <a:spcPts val="3600"/>
              </a:spcBef>
              <a:buFont typeface="Wingdings" panose="05000000000000000000" pitchFamily="2" charset="2"/>
              <a:buChar char="§"/>
            </a:pPr>
            <a:r>
              <a:rPr lang="en-US" altLang="en-US" dirty="0"/>
              <a:t>“My cup runs over” speaks of complete provision and satisfaction. </a:t>
            </a:r>
          </a:p>
          <a:p>
            <a:pPr eaLnBrk="1" hangingPunct="1">
              <a:spcBef>
                <a:spcPts val="3600"/>
              </a:spcBef>
              <a:buFont typeface="Wingdings" panose="05000000000000000000" pitchFamily="2" charset="2"/>
              <a:buChar char="§"/>
            </a:pPr>
            <a:r>
              <a:rPr lang="en-US" altLang="en-US" dirty="0"/>
              <a:t>Cup overflowing—Not half </a:t>
            </a:r>
            <a:r>
              <a:rPr lang="en-US" altLang="en-US" dirty="0" err="1"/>
              <a:t>full,not</a:t>
            </a:r>
            <a:r>
              <a:rPr lang="en-US" altLang="en-US" dirty="0"/>
              <a:t> half empty</a:t>
            </a:r>
          </a:p>
          <a:p>
            <a:pPr eaLnBrk="1" hangingPunct="1">
              <a:spcBef>
                <a:spcPts val="3600"/>
              </a:spcBef>
              <a:buFont typeface="Wingdings" panose="05000000000000000000" pitchFamily="2" charset="2"/>
              <a:buChar char="§"/>
            </a:pPr>
            <a:r>
              <a:rPr lang="en-US" altLang="en-US" dirty="0"/>
              <a:t>The Lord provides an abundance of all that we need in Christ (Jn. 1:16; 10:10; Rom. 8:32; Eph. 1:3; 3:20-21; 2 Pet. 1:3)</a:t>
            </a:r>
          </a:p>
        </p:txBody>
      </p:sp>
      <p:pic>
        <p:nvPicPr>
          <p:cNvPr id="5" name="Picture 4">
            <a:extLst>
              <a:ext uri="{FF2B5EF4-FFF2-40B4-BE49-F238E27FC236}">
                <a16:creationId xmlns:a16="http://schemas.microsoft.com/office/drawing/2014/main" id="{3E7B652E-51E2-4E86-8ED5-8CFF7DF63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3014"/>
            <a:ext cx="9144000" cy="320511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0A0-FD94-4E7B-9F92-EFF72806F770}"/>
              </a:ext>
            </a:extLst>
          </p:cNvPr>
          <p:cNvSpPr>
            <a:spLocks noGrp="1"/>
          </p:cNvSpPr>
          <p:nvPr>
            <p:ph type="title"/>
          </p:nvPr>
        </p:nvSpPr>
        <p:spPr>
          <a:xfrm>
            <a:off x="0" y="0"/>
            <a:ext cx="9144000" cy="1828800"/>
          </a:xfrm>
          <a:solidFill>
            <a:schemeClr val="bg2">
              <a:lumMod val="50000"/>
            </a:schemeClr>
          </a:solidFill>
        </p:spPr>
        <p:txBody>
          <a:bodyPr>
            <a:normAutofit fontScale="90000"/>
          </a:bodyPr>
          <a:lstStyle/>
          <a:p>
            <a:pPr eaLnBrk="1" fontAlgn="auto" hangingPunct="1">
              <a:spcAft>
                <a:spcPts val="0"/>
              </a:spcAft>
              <a:defRPr/>
            </a:pPr>
            <a:r>
              <a:rPr lang="en-US"/>
              <a:t>Surely goodness and mercy shall follow me all the days</a:t>
            </a:r>
            <a:br>
              <a:rPr lang="en-US"/>
            </a:br>
            <a:r>
              <a:rPr lang="en-US"/>
              <a:t>of my life</a:t>
            </a:r>
          </a:p>
        </p:txBody>
      </p:sp>
      <p:sp>
        <p:nvSpPr>
          <p:cNvPr id="3" name="Content Placeholder 2">
            <a:extLst>
              <a:ext uri="{FF2B5EF4-FFF2-40B4-BE49-F238E27FC236}">
                <a16:creationId xmlns:a16="http://schemas.microsoft.com/office/drawing/2014/main" id="{EBA0BDFA-1729-4BD4-BF1F-C7FB16B50444}"/>
              </a:ext>
            </a:extLst>
          </p:cNvPr>
          <p:cNvSpPr>
            <a:spLocks noGrp="1"/>
          </p:cNvSpPr>
          <p:nvPr>
            <p:ph idx="1"/>
          </p:nvPr>
        </p:nvSpPr>
        <p:spPr>
          <a:xfrm>
            <a:off x="457200" y="2057400"/>
            <a:ext cx="8229600" cy="4251325"/>
          </a:xfrm>
        </p:spPr>
        <p:txBody>
          <a:bodyPr/>
          <a:lstStyle/>
          <a:p>
            <a:pPr eaLnBrk="1" hangingPunct="1">
              <a:spcBef>
                <a:spcPts val="3600"/>
              </a:spcBef>
              <a:buFont typeface="Wingdings" panose="05000000000000000000" pitchFamily="2" charset="2"/>
              <a:buChar char="§"/>
            </a:pPr>
            <a:r>
              <a:rPr lang="en-US" altLang="en-US"/>
              <a:t>The good shepherd provides all that is good and merciful to his sheep</a:t>
            </a:r>
          </a:p>
          <a:p>
            <a:pPr eaLnBrk="1" hangingPunct="1">
              <a:spcBef>
                <a:spcPts val="3600"/>
              </a:spcBef>
              <a:buFont typeface="Wingdings" panose="05000000000000000000" pitchFamily="2" charset="2"/>
              <a:buChar char="§"/>
            </a:pPr>
            <a:r>
              <a:rPr lang="en-US" altLang="en-US"/>
              <a:t>The Lord is good and merciful to us through Jesus Christ (Psa. 107:1; 118:1,29; 136:1;            Jn. 10:11)</a:t>
            </a:r>
          </a:p>
          <a:p>
            <a:pPr eaLnBrk="1" hangingPunct="1">
              <a:spcBef>
                <a:spcPts val="3600"/>
              </a:spcBef>
              <a:buFont typeface="Wingdings" panose="05000000000000000000" pitchFamily="2" charset="2"/>
              <a:buChar char="§"/>
            </a:pPr>
            <a:r>
              <a:rPr lang="en-US" altLang="en-US"/>
              <a:t>The Lord provides “all the days of my life”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A273-D37C-4E92-A280-A3B8EFC55FE9}"/>
              </a:ext>
            </a:extLst>
          </p:cNvPr>
          <p:cNvSpPr>
            <a:spLocks noGrp="1"/>
          </p:cNvSpPr>
          <p:nvPr>
            <p:ph type="title"/>
          </p:nvPr>
        </p:nvSpPr>
        <p:spPr>
          <a:xfrm>
            <a:off x="0" y="0"/>
            <a:ext cx="9144000" cy="1371600"/>
          </a:xfrm>
          <a:solidFill>
            <a:schemeClr val="bg2">
              <a:lumMod val="50000"/>
            </a:schemeClr>
          </a:solidFill>
        </p:spPr>
        <p:txBody>
          <a:bodyPr/>
          <a:lstStyle/>
          <a:p>
            <a:pPr eaLnBrk="1" fontAlgn="auto" hangingPunct="1">
              <a:spcAft>
                <a:spcPts val="0"/>
              </a:spcAft>
              <a:defRPr/>
            </a:pPr>
            <a:r>
              <a:rPr lang="en-US"/>
              <a:t>And I shall dwell in the house of the Lord forever</a:t>
            </a:r>
          </a:p>
        </p:txBody>
      </p:sp>
      <p:sp>
        <p:nvSpPr>
          <p:cNvPr id="3" name="Content Placeholder 2">
            <a:extLst>
              <a:ext uri="{FF2B5EF4-FFF2-40B4-BE49-F238E27FC236}">
                <a16:creationId xmlns:a16="http://schemas.microsoft.com/office/drawing/2014/main" id="{592C72E1-3C60-4197-979F-957A185556BA}"/>
              </a:ext>
            </a:extLst>
          </p:cNvPr>
          <p:cNvSpPr>
            <a:spLocks noGrp="1"/>
          </p:cNvSpPr>
          <p:nvPr>
            <p:ph idx="1"/>
          </p:nvPr>
        </p:nvSpPr>
        <p:spPr>
          <a:xfrm>
            <a:off x="457200" y="1676400"/>
            <a:ext cx="8229600" cy="4632325"/>
          </a:xfrm>
        </p:spPr>
        <p:txBody>
          <a:bodyPr/>
          <a:lstStyle/>
          <a:p>
            <a:pPr eaLnBrk="1" hangingPunct="1">
              <a:spcBef>
                <a:spcPts val="3600"/>
              </a:spcBef>
              <a:buFont typeface="Wingdings" panose="05000000000000000000" pitchFamily="2" charset="2"/>
              <a:buChar char="§"/>
            </a:pPr>
            <a:r>
              <a:rPr lang="en-US" altLang="en-US" dirty="0"/>
              <a:t>Dwelling with the Lord is the goal and desire of all that has been said in Psalm 23                 (see Psa.26:8;  27:4)</a:t>
            </a:r>
          </a:p>
          <a:p>
            <a:pPr eaLnBrk="1" hangingPunct="1">
              <a:spcBef>
                <a:spcPts val="3600"/>
              </a:spcBef>
              <a:buFont typeface="Wingdings" panose="05000000000000000000" pitchFamily="2" charset="2"/>
              <a:buChar char="§"/>
            </a:pPr>
            <a:r>
              <a:rPr lang="en-US" altLang="en-US" dirty="0"/>
              <a:t>Faithful Christians should desire to dwell in the house of the Lord now (1 Tim. 3:15) and if Faithful, with our Lord in heaven. (Jn. 10:27-28; 14:1-3; Phil. 1:23; 2 Tim. 4:8,18; Heb. 11:10-16; Rev. 3:12; 7:15; 21:3)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E239-2EDC-42A3-9F88-9B47C54CC54C}"/>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The Lord is My Shepherd</a:t>
            </a:r>
          </a:p>
        </p:txBody>
      </p:sp>
      <p:sp>
        <p:nvSpPr>
          <p:cNvPr id="3" name="Content Placeholder 2">
            <a:extLst>
              <a:ext uri="{FF2B5EF4-FFF2-40B4-BE49-F238E27FC236}">
                <a16:creationId xmlns:a16="http://schemas.microsoft.com/office/drawing/2014/main" id="{A7377225-C7FC-4777-AFAF-FB9B77EB1A2F}"/>
              </a:ext>
            </a:extLst>
          </p:cNvPr>
          <p:cNvSpPr>
            <a:spLocks noGrp="1"/>
          </p:cNvSpPr>
          <p:nvPr>
            <p:ph idx="1"/>
          </p:nvPr>
        </p:nvSpPr>
        <p:spPr>
          <a:xfrm>
            <a:off x="457200" y="1371600"/>
            <a:ext cx="8229600" cy="4937125"/>
          </a:xfrm>
        </p:spPr>
        <p:txBody>
          <a:bodyPr/>
          <a:lstStyle/>
          <a:p>
            <a:pPr eaLnBrk="1" hangingPunct="1">
              <a:spcBef>
                <a:spcPts val="3600"/>
              </a:spcBef>
              <a:buFont typeface="Wingdings" panose="05000000000000000000" pitchFamily="2" charset="2"/>
              <a:buChar char="§"/>
            </a:pPr>
            <a:r>
              <a:rPr lang="en-US" altLang="en-US"/>
              <a:t>Many shepherds (elders) in the Lord’s church are not following the Chief Shepherd and are not leading properly (Ezek. 34:1ff; Zech. 11:17)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859A-8141-4C38-AA39-F8E1EB19D67F}"/>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The Lord is My Shepherd</a:t>
            </a:r>
          </a:p>
        </p:txBody>
      </p:sp>
      <p:sp>
        <p:nvSpPr>
          <p:cNvPr id="3" name="Content Placeholder 2">
            <a:extLst>
              <a:ext uri="{FF2B5EF4-FFF2-40B4-BE49-F238E27FC236}">
                <a16:creationId xmlns:a16="http://schemas.microsoft.com/office/drawing/2014/main" id="{D244BCD6-3E21-4E40-8726-8A0B51CEA6A7}"/>
              </a:ext>
            </a:extLst>
          </p:cNvPr>
          <p:cNvSpPr>
            <a:spLocks noGrp="1"/>
          </p:cNvSpPr>
          <p:nvPr>
            <p:ph idx="1"/>
          </p:nvPr>
        </p:nvSpPr>
        <p:spPr>
          <a:xfrm>
            <a:off x="0" y="1143000"/>
            <a:ext cx="8153400" cy="1905000"/>
          </a:xfrm>
        </p:spPr>
        <p:txBody>
          <a:bodyPr/>
          <a:lstStyle/>
          <a:p>
            <a:pPr marL="136525" indent="0" eaLnBrk="1" hangingPunct="1">
              <a:spcBef>
                <a:spcPts val="3600"/>
              </a:spcBef>
              <a:buFont typeface="Wingdings 2" panose="05020102010507070707" pitchFamily="18" charset="2"/>
              <a:buNone/>
            </a:pPr>
            <a:r>
              <a:rPr lang="en-US" altLang="en-US" dirty="0"/>
              <a:t>Many today are like sheep without a shepherd (Mt. 9:36); they need guidance!</a:t>
            </a:r>
          </a:p>
          <a:p>
            <a:pPr marL="136525" indent="0" eaLnBrk="1" hangingPunct="1">
              <a:spcBef>
                <a:spcPts val="3600"/>
              </a:spcBef>
              <a:buFont typeface="Wingdings 2" panose="05020102010507070707" pitchFamily="18" charset="2"/>
              <a:buNone/>
            </a:pPr>
            <a:r>
              <a:rPr lang="en-US" altLang="en-US" dirty="0"/>
              <a:t>Let the Lord lead us today!!!</a:t>
            </a:r>
          </a:p>
        </p:txBody>
      </p:sp>
      <p:pic>
        <p:nvPicPr>
          <p:cNvPr id="46084" name="Picture 3">
            <a:extLst>
              <a:ext uri="{FF2B5EF4-FFF2-40B4-BE49-F238E27FC236}">
                <a16:creationId xmlns:a16="http://schemas.microsoft.com/office/drawing/2014/main" id="{194F0E39-A70E-40B4-8080-EDC78DCE4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00EB-0DD2-47EB-AC72-3934C569111C}"/>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Psalm 23</a:t>
            </a:r>
          </a:p>
        </p:txBody>
      </p:sp>
      <p:sp>
        <p:nvSpPr>
          <p:cNvPr id="10243" name="Content Placeholder 2">
            <a:extLst>
              <a:ext uri="{FF2B5EF4-FFF2-40B4-BE49-F238E27FC236}">
                <a16:creationId xmlns:a16="http://schemas.microsoft.com/office/drawing/2014/main" id="{2D9B70EE-2B8B-4617-8FB7-1E83334B7981}"/>
              </a:ext>
            </a:extLst>
          </p:cNvPr>
          <p:cNvSpPr>
            <a:spLocks noGrp="1"/>
          </p:cNvSpPr>
          <p:nvPr>
            <p:ph idx="1"/>
          </p:nvPr>
        </p:nvSpPr>
        <p:spPr>
          <a:xfrm>
            <a:off x="0" y="990600"/>
            <a:ext cx="5667632" cy="5484341"/>
          </a:xfrm>
        </p:spPr>
        <p:txBody>
          <a:bodyPr/>
          <a:lstStyle/>
          <a:p>
            <a:pPr algn="ctr" eaLnBrk="1" hangingPunct="1">
              <a:spcBef>
                <a:spcPts val="3600"/>
              </a:spcBef>
              <a:buFont typeface="Wingdings 2" panose="05020102010507070707" pitchFamily="18" charset="2"/>
              <a:buNone/>
              <a:defRPr/>
            </a:pPr>
            <a:r>
              <a:rPr lang="en-US" altLang="en-US" dirty="0"/>
              <a:t>“The Shepherd Psalm”</a:t>
            </a:r>
          </a:p>
          <a:p>
            <a:pPr algn="ctr" eaLnBrk="1" hangingPunct="1">
              <a:spcBef>
                <a:spcPts val="3600"/>
              </a:spcBef>
              <a:buFont typeface="Wingdings 2" panose="05020102010507070707" pitchFamily="18" charset="2"/>
              <a:buNone/>
              <a:defRPr/>
            </a:pPr>
            <a:r>
              <a:rPr lang="en-US" altLang="en-US" dirty="0"/>
              <a:t>R.3112, 3269, </a:t>
            </a:r>
            <a:r>
              <a:rPr lang="en-US" altLang="en-US" dirty="0" err="1"/>
              <a:t>Seklemian</a:t>
            </a:r>
            <a:r>
              <a:rPr lang="en-US" altLang="en-US" dirty="0"/>
              <a:t> P.419</a:t>
            </a:r>
          </a:p>
          <a:p>
            <a:pPr marL="136525" indent="0" eaLnBrk="1" hangingPunct="1">
              <a:spcBef>
                <a:spcPts val="3600"/>
              </a:spcBef>
              <a:buFont typeface="Wingdings 2" panose="05020102010507070707" pitchFamily="18" charset="2"/>
              <a:buNone/>
              <a:defRPr/>
            </a:pPr>
            <a:r>
              <a:rPr lang="en-US" altLang="en-US" dirty="0"/>
              <a:t>The Lord shepherd </a:t>
            </a:r>
            <a:r>
              <a:rPr lang="en-US" altLang="en-US" b="1" dirty="0">
                <a:solidFill>
                  <a:srgbClr val="FFC000"/>
                </a:solidFill>
              </a:rPr>
              <a:t>feeds us </a:t>
            </a:r>
            <a:r>
              <a:rPr lang="en-US" altLang="en-US" dirty="0"/>
              <a:t>1-2</a:t>
            </a:r>
          </a:p>
          <a:p>
            <a:pPr marL="136525" indent="0" eaLnBrk="1" hangingPunct="1">
              <a:spcBef>
                <a:spcPts val="3600"/>
              </a:spcBef>
              <a:buFont typeface="Wingdings 2" panose="05020102010507070707" pitchFamily="18" charset="2"/>
              <a:buNone/>
              <a:defRPr/>
            </a:pPr>
            <a:r>
              <a:rPr lang="en-US" altLang="en-US" dirty="0"/>
              <a:t>The Lord shepherd </a:t>
            </a:r>
            <a:r>
              <a:rPr lang="en-US" altLang="en-US" b="1" dirty="0">
                <a:solidFill>
                  <a:srgbClr val="FFC000"/>
                </a:solidFill>
              </a:rPr>
              <a:t>leads us</a:t>
            </a:r>
            <a:r>
              <a:rPr lang="en-US" altLang="en-US" dirty="0"/>
              <a:t> 2-3</a:t>
            </a:r>
          </a:p>
          <a:p>
            <a:pPr marL="136525" indent="0" eaLnBrk="1" hangingPunct="1">
              <a:spcBef>
                <a:spcPts val="3600"/>
              </a:spcBef>
              <a:buNone/>
              <a:defRPr/>
            </a:pPr>
            <a:r>
              <a:rPr lang="en-US" altLang="en-US" dirty="0"/>
              <a:t>The Lord shepherd </a:t>
            </a:r>
            <a:r>
              <a:rPr lang="en-US" altLang="en-US" b="1" dirty="0">
                <a:solidFill>
                  <a:srgbClr val="FFC000"/>
                </a:solidFill>
              </a:rPr>
              <a:t>protects</a:t>
            </a:r>
            <a:r>
              <a:rPr lang="en-US" altLang="en-US" b="1" dirty="0"/>
              <a:t> </a:t>
            </a:r>
            <a:r>
              <a:rPr lang="en-US" altLang="en-US" b="1" dirty="0">
                <a:solidFill>
                  <a:srgbClr val="FFC000"/>
                </a:solidFill>
              </a:rPr>
              <a:t> </a:t>
            </a:r>
            <a:r>
              <a:rPr lang="en-US" altLang="en-US" b="1" dirty="0"/>
              <a:t>4,5</a:t>
            </a:r>
          </a:p>
          <a:p>
            <a:pPr marL="136525" indent="0" eaLnBrk="1" hangingPunct="1">
              <a:spcBef>
                <a:spcPts val="3600"/>
              </a:spcBef>
              <a:buNone/>
              <a:defRPr/>
            </a:pPr>
            <a:r>
              <a:rPr lang="en-US" altLang="en-US" dirty="0"/>
              <a:t>The Lord shepherd </a:t>
            </a:r>
            <a:r>
              <a:rPr lang="en-US" altLang="en-US" b="1" dirty="0">
                <a:solidFill>
                  <a:srgbClr val="FFC000"/>
                </a:solidFill>
              </a:rPr>
              <a:t>blesses   </a:t>
            </a:r>
            <a:r>
              <a:rPr lang="en-US" altLang="en-US" b="1" dirty="0"/>
              <a:t>6</a:t>
            </a:r>
          </a:p>
          <a:p>
            <a:pPr marL="136525" indent="0" eaLnBrk="1" hangingPunct="1">
              <a:spcBef>
                <a:spcPts val="3600"/>
              </a:spcBef>
              <a:buNone/>
              <a:defRPr/>
            </a:pPr>
            <a:endParaRPr lang="en-US" altLang="en-US" dirty="0"/>
          </a:p>
        </p:txBody>
      </p:sp>
      <p:pic>
        <p:nvPicPr>
          <p:cNvPr id="10244" name="Picture 7" descr="jesus_shepherd.jpg">
            <a:extLst>
              <a:ext uri="{FF2B5EF4-FFF2-40B4-BE49-F238E27FC236}">
                <a16:creationId xmlns:a16="http://schemas.microsoft.com/office/drawing/2014/main" id="{EB5EE403-618A-4451-B572-19D8E6E81E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9975"/>
            <a:ext cx="37338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360277"/>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9142-4AAA-4AE6-86CA-6B716660AD4D}"/>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The Lord is My Shepherd</a:t>
            </a:r>
          </a:p>
        </p:txBody>
      </p:sp>
      <p:graphicFrame>
        <p:nvGraphicFramePr>
          <p:cNvPr id="4" name="Diagram 4">
            <a:extLst>
              <a:ext uri="{FF2B5EF4-FFF2-40B4-BE49-F238E27FC236}">
                <a16:creationId xmlns:a16="http://schemas.microsoft.com/office/drawing/2014/main" id="{69F45566-778E-46CC-91C5-4F9FBFC2D261}"/>
              </a:ext>
            </a:extLst>
          </p:cNvPr>
          <p:cNvGraphicFramePr>
            <a:graphicFrameLocks noGrp="1"/>
          </p:cNvGraphicFramePr>
          <p:nvPr>
            <p:ph idx="1"/>
            <p:extLst>
              <p:ext uri="{D42A27DB-BD31-4B8C-83A1-F6EECF244321}">
                <p14:modId xmlns:p14="http://schemas.microsoft.com/office/powerpoint/2010/main" val="1725301748"/>
              </p:ext>
            </p:extLst>
          </p:nvPr>
        </p:nvGraphicFramePr>
        <p:xfrm flipV="1">
          <a:off x="457200" y="2383076"/>
          <a:ext cx="8229600" cy="3925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2" name="Picture 3">
            <a:extLst>
              <a:ext uri="{FF2B5EF4-FFF2-40B4-BE49-F238E27FC236}">
                <a16:creationId xmlns:a16="http://schemas.microsoft.com/office/drawing/2014/main" id="{F9AA1DD9-CC6C-442A-A958-72F67DF741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 y="1066801"/>
            <a:ext cx="91408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23E9-9BFD-491B-9DD5-6860FB15A468}"/>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Background</a:t>
            </a:r>
          </a:p>
        </p:txBody>
      </p:sp>
      <p:sp>
        <p:nvSpPr>
          <p:cNvPr id="3" name="Content Placeholder 2">
            <a:extLst>
              <a:ext uri="{FF2B5EF4-FFF2-40B4-BE49-F238E27FC236}">
                <a16:creationId xmlns:a16="http://schemas.microsoft.com/office/drawing/2014/main" id="{CCC8CA0E-6C64-4560-B36D-BF875170E7FC}"/>
              </a:ext>
            </a:extLst>
          </p:cNvPr>
          <p:cNvSpPr>
            <a:spLocks noGrp="1"/>
          </p:cNvSpPr>
          <p:nvPr>
            <p:ph idx="1"/>
          </p:nvPr>
        </p:nvSpPr>
        <p:spPr>
          <a:xfrm>
            <a:off x="0" y="1066800"/>
            <a:ext cx="4495800" cy="5241925"/>
          </a:xfrm>
        </p:spPr>
        <p:txBody>
          <a:bodyPr/>
          <a:lstStyle/>
          <a:p>
            <a:pPr eaLnBrk="1" hangingPunct="1">
              <a:spcBef>
                <a:spcPts val="3600"/>
              </a:spcBef>
              <a:buFont typeface="Wingdings" panose="05000000000000000000" pitchFamily="2" charset="2"/>
              <a:buChar char="§"/>
            </a:pPr>
            <a:r>
              <a:rPr lang="en-US" altLang="en-US" dirty="0"/>
              <a:t>This psalm came from the fullness of </a:t>
            </a:r>
            <a:r>
              <a:rPr lang="en-US" altLang="en-US" dirty="0" err="1"/>
              <a:t>Davids</a:t>
            </a:r>
            <a:r>
              <a:rPr lang="en-US" altLang="en-US" dirty="0"/>
              <a:t> heart who  was an experienced shepherd (1 Sam. 16:11; 17:34-37,40; Psa. 78:70-72)</a:t>
            </a:r>
          </a:p>
          <a:p>
            <a:pPr marL="136525" indent="0" eaLnBrk="1" hangingPunct="1">
              <a:spcBef>
                <a:spcPts val="3600"/>
              </a:spcBef>
              <a:buNone/>
            </a:pPr>
            <a:r>
              <a:rPr lang="en-US" altLang="en-US" dirty="0"/>
              <a:t>He already experienced the Lord’s assistance, He taught about God’s </a:t>
            </a:r>
            <a:r>
              <a:rPr lang="en-US" altLang="en-US" dirty="0" err="1"/>
              <a:t>shepherding,Importance</a:t>
            </a:r>
            <a:r>
              <a:rPr lang="en-US" altLang="en-US" dirty="0"/>
              <a:t>!            (Psa. 79:13; 80:1; 100:3)</a:t>
            </a:r>
          </a:p>
        </p:txBody>
      </p:sp>
      <p:pic>
        <p:nvPicPr>
          <p:cNvPr id="8196" name="Picture 9" descr="shepherd.jpg">
            <a:extLst>
              <a:ext uri="{FF2B5EF4-FFF2-40B4-BE49-F238E27FC236}">
                <a16:creationId xmlns:a16="http://schemas.microsoft.com/office/drawing/2014/main" id="{2B614A78-0295-4D92-8054-DF8F2C220C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1066800"/>
            <a:ext cx="4418012"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F28C61-785C-48A9-B65F-36ADAF73C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270" y="318048"/>
            <a:ext cx="5519697" cy="6074514"/>
          </a:xfrm>
          <a:prstGeom prst="rect">
            <a:avLst/>
          </a:prstGeom>
        </p:spPr>
      </p:pic>
    </p:spTree>
    <p:extLst>
      <p:ext uri="{BB962C8B-B14F-4D97-AF65-F5344CB8AC3E}">
        <p14:creationId xmlns:p14="http://schemas.microsoft.com/office/powerpoint/2010/main" val="312480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40EB-6D61-49FF-AFAE-72CFD4D9BC26}"/>
              </a:ext>
            </a:extLst>
          </p:cNvPr>
          <p:cNvSpPr>
            <a:spLocks noGrp="1"/>
          </p:cNvSpPr>
          <p:nvPr>
            <p:ph type="title"/>
          </p:nvPr>
        </p:nvSpPr>
        <p:spPr>
          <a:xfrm>
            <a:off x="457200" y="274637"/>
            <a:ext cx="7335795" cy="656239"/>
          </a:xfrm>
        </p:spPr>
        <p:txBody>
          <a:bodyPr>
            <a:normAutofit fontScale="90000"/>
          </a:bodyPr>
          <a:lstStyle/>
          <a:p>
            <a:endParaRPr lang="en-CA" dirty="0"/>
          </a:p>
        </p:txBody>
      </p:sp>
      <p:pic>
        <p:nvPicPr>
          <p:cNvPr id="10" name="Content Placeholder 9">
            <a:extLst>
              <a:ext uri="{FF2B5EF4-FFF2-40B4-BE49-F238E27FC236}">
                <a16:creationId xmlns:a16="http://schemas.microsoft.com/office/drawing/2014/main" id="{094DFAA5-C3B6-46CB-B2F7-66DE36356A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3731" y="1417638"/>
            <a:ext cx="4275438" cy="4876070"/>
          </a:xfrm>
        </p:spPr>
      </p:pic>
    </p:spTree>
    <p:extLst>
      <p:ext uri="{BB962C8B-B14F-4D97-AF65-F5344CB8AC3E}">
        <p14:creationId xmlns:p14="http://schemas.microsoft.com/office/powerpoint/2010/main" val="413829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62F8-C0E9-4D2F-B779-A64DE5C25336}"/>
              </a:ext>
            </a:extLst>
          </p:cNvPr>
          <p:cNvSpPr>
            <a:spLocks noGrp="1"/>
          </p:cNvSpPr>
          <p:nvPr>
            <p:ph type="title"/>
          </p:nvPr>
        </p:nvSpPr>
        <p:spPr/>
        <p:txBody>
          <a:bodyPr>
            <a:normAutofit/>
          </a:bodyPr>
          <a:lstStyle/>
          <a:p>
            <a:r>
              <a:rPr lang="en-CA" dirty="0"/>
              <a:t>Good Shepherd    John 10:11         </a:t>
            </a:r>
          </a:p>
        </p:txBody>
      </p:sp>
      <p:sp>
        <p:nvSpPr>
          <p:cNvPr id="3" name="Text Placeholder 2">
            <a:extLst>
              <a:ext uri="{FF2B5EF4-FFF2-40B4-BE49-F238E27FC236}">
                <a16:creationId xmlns:a16="http://schemas.microsoft.com/office/drawing/2014/main" id="{11997A7B-4DF5-4AC6-B00C-9CB899706F32}"/>
              </a:ext>
            </a:extLst>
          </p:cNvPr>
          <p:cNvSpPr>
            <a:spLocks noGrp="1"/>
          </p:cNvSpPr>
          <p:nvPr>
            <p:ph type="body" idx="1"/>
          </p:nvPr>
        </p:nvSpPr>
        <p:spPr/>
        <p:txBody>
          <a:bodyPr/>
          <a:lstStyle/>
          <a:p>
            <a:r>
              <a:rPr lang="en-CA" dirty="0"/>
              <a:t>Qualities</a:t>
            </a:r>
          </a:p>
        </p:txBody>
      </p:sp>
      <p:sp>
        <p:nvSpPr>
          <p:cNvPr id="4" name="Text Placeholder 3">
            <a:extLst>
              <a:ext uri="{FF2B5EF4-FFF2-40B4-BE49-F238E27FC236}">
                <a16:creationId xmlns:a16="http://schemas.microsoft.com/office/drawing/2014/main" id="{3F552D1B-32B7-43DF-822D-F7787C287F20}"/>
              </a:ext>
            </a:extLst>
          </p:cNvPr>
          <p:cNvSpPr>
            <a:spLocks noGrp="1"/>
          </p:cNvSpPr>
          <p:nvPr>
            <p:ph type="body" sz="half" idx="3"/>
          </p:nvPr>
        </p:nvSpPr>
        <p:spPr/>
        <p:txBody>
          <a:bodyPr/>
          <a:lstStyle/>
          <a:p>
            <a:endParaRPr lang="en-CA" sz="2000" dirty="0"/>
          </a:p>
          <a:p>
            <a:endParaRPr lang="en-CA" sz="2000" dirty="0"/>
          </a:p>
          <a:p>
            <a:endParaRPr lang="en-CA" sz="2000" dirty="0"/>
          </a:p>
          <a:p>
            <a:endParaRPr lang="en-CA" sz="2000" dirty="0"/>
          </a:p>
          <a:p>
            <a:endParaRPr lang="en-CA" sz="2000" dirty="0"/>
          </a:p>
          <a:p>
            <a:endParaRPr lang="en-CA" sz="2000" dirty="0"/>
          </a:p>
        </p:txBody>
      </p:sp>
      <p:sp>
        <p:nvSpPr>
          <p:cNvPr id="5" name="Content Placeholder 4">
            <a:extLst>
              <a:ext uri="{FF2B5EF4-FFF2-40B4-BE49-F238E27FC236}">
                <a16:creationId xmlns:a16="http://schemas.microsoft.com/office/drawing/2014/main" id="{5AE52E92-450F-48EC-B912-C06D8024C6C9}"/>
              </a:ext>
            </a:extLst>
          </p:cNvPr>
          <p:cNvSpPr>
            <a:spLocks noGrp="1"/>
          </p:cNvSpPr>
          <p:nvPr>
            <p:ph sz="quarter" idx="2"/>
          </p:nvPr>
        </p:nvSpPr>
        <p:spPr>
          <a:xfrm>
            <a:off x="457199" y="2364259"/>
            <a:ext cx="7393460" cy="3761904"/>
          </a:xfrm>
        </p:spPr>
        <p:txBody>
          <a:bodyPr/>
          <a:lstStyle/>
          <a:p>
            <a:r>
              <a:rPr lang="en-CA" dirty="0"/>
              <a:t>Exercises care. Concern for the flock!</a:t>
            </a:r>
          </a:p>
          <a:p>
            <a:r>
              <a:rPr lang="en-CA" dirty="0"/>
              <a:t>Protects the </a:t>
            </a:r>
            <a:r>
              <a:rPr lang="en-CA" dirty="0" err="1"/>
              <a:t>Flock,from</a:t>
            </a:r>
            <a:r>
              <a:rPr lang="en-CA" dirty="0"/>
              <a:t> wild animals, </a:t>
            </a:r>
            <a:r>
              <a:rPr lang="en-CA" dirty="0" err="1"/>
              <a:t>wolves,lions</a:t>
            </a:r>
            <a:r>
              <a:rPr lang="en-CA" dirty="0"/>
              <a:t>!</a:t>
            </a:r>
          </a:p>
          <a:p>
            <a:r>
              <a:rPr lang="en-CA" dirty="0"/>
              <a:t>Leads the sheep, not drives the sheep</a:t>
            </a:r>
          </a:p>
          <a:p>
            <a:r>
              <a:rPr lang="en-CA" sz="2000" dirty="0"/>
              <a:t>Meets sheep’s every need, Gives food, water, rest, safety, direction</a:t>
            </a:r>
          </a:p>
          <a:p>
            <a:r>
              <a:rPr lang="en-CA" sz="2000" dirty="0"/>
              <a:t>Gives them necessities of life  and knows them by name </a:t>
            </a:r>
          </a:p>
          <a:p>
            <a:r>
              <a:rPr lang="en-CA" sz="2000" dirty="0"/>
              <a:t>Laid down his life for the Sheep!</a:t>
            </a:r>
          </a:p>
        </p:txBody>
      </p:sp>
      <p:sp>
        <p:nvSpPr>
          <p:cNvPr id="6" name="Content Placeholder 5">
            <a:extLst>
              <a:ext uri="{FF2B5EF4-FFF2-40B4-BE49-F238E27FC236}">
                <a16:creationId xmlns:a16="http://schemas.microsoft.com/office/drawing/2014/main" id="{BF79532F-F9F4-4830-A604-67152F70DE41}"/>
              </a:ext>
            </a:extLst>
          </p:cNvPr>
          <p:cNvSpPr>
            <a:spLocks noGrp="1"/>
          </p:cNvSpPr>
          <p:nvPr>
            <p:ph sz="quarter" idx="4"/>
          </p:nvPr>
        </p:nvSpPr>
        <p:spPr>
          <a:xfrm rot="16200000">
            <a:off x="7237413" y="4954586"/>
            <a:ext cx="1316188" cy="1671359"/>
          </a:xfrm>
        </p:spPr>
        <p:txBody>
          <a:bodyPr/>
          <a:lstStyle/>
          <a:p>
            <a:pPr marL="136525" indent="0">
              <a:buNone/>
            </a:pPr>
            <a:endParaRPr lang="en-CA" sz="2000" dirty="0"/>
          </a:p>
        </p:txBody>
      </p:sp>
    </p:spTree>
    <p:extLst>
      <p:ext uri="{BB962C8B-B14F-4D97-AF65-F5344CB8AC3E}">
        <p14:creationId xmlns:p14="http://schemas.microsoft.com/office/powerpoint/2010/main" val="33500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1A54-CA90-4A32-827A-65A2B1DFB822}"/>
              </a:ext>
            </a:extLst>
          </p:cNvPr>
          <p:cNvSpPr>
            <a:spLocks noGrp="1"/>
          </p:cNvSpPr>
          <p:nvPr>
            <p:ph type="title"/>
          </p:nvPr>
        </p:nvSpPr>
        <p:spPr/>
        <p:txBody>
          <a:bodyPr/>
          <a:lstStyle/>
          <a:p>
            <a:r>
              <a:rPr lang="en-CA" dirty="0"/>
              <a:t>Sheep</a:t>
            </a:r>
          </a:p>
        </p:txBody>
      </p:sp>
      <p:sp>
        <p:nvSpPr>
          <p:cNvPr id="3" name="Text Placeholder 2">
            <a:extLst>
              <a:ext uri="{FF2B5EF4-FFF2-40B4-BE49-F238E27FC236}">
                <a16:creationId xmlns:a16="http://schemas.microsoft.com/office/drawing/2014/main" id="{B4375EC9-CC9F-47A5-8426-C7260065279F}"/>
              </a:ext>
            </a:extLst>
          </p:cNvPr>
          <p:cNvSpPr>
            <a:spLocks noGrp="1"/>
          </p:cNvSpPr>
          <p:nvPr>
            <p:ph type="body" idx="1"/>
          </p:nvPr>
        </p:nvSpPr>
        <p:spPr/>
        <p:txBody>
          <a:bodyPr/>
          <a:lstStyle/>
          <a:p>
            <a:r>
              <a:rPr lang="en-CA" sz="2000" dirty="0"/>
              <a:t>Traits, Characteristics</a:t>
            </a:r>
          </a:p>
        </p:txBody>
      </p:sp>
      <p:sp>
        <p:nvSpPr>
          <p:cNvPr id="4" name="Text Placeholder 3">
            <a:extLst>
              <a:ext uri="{FF2B5EF4-FFF2-40B4-BE49-F238E27FC236}">
                <a16:creationId xmlns:a16="http://schemas.microsoft.com/office/drawing/2014/main" id="{D10D220F-13BD-414F-B480-114744483916}"/>
              </a:ext>
            </a:extLst>
          </p:cNvPr>
          <p:cNvSpPr>
            <a:spLocks noGrp="1"/>
          </p:cNvSpPr>
          <p:nvPr>
            <p:ph type="body" sz="half" idx="3"/>
          </p:nvPr>
        </p:nvSpPr>
        <p:spPr/>
        <p:txBody>
          <a:bodyPr/>
          <a:lstStyle/>
          <a:p>
            <a:endParaRPr lang="en-CA"/>
          </a:p>
        </p:txBody>
      </p:sp>
      <p:sp>
        <p:nvSpPr>
          <p:cNvPr id="5" name="Content Placeholder 4">
            <a:extLst>
              <a:ext uri="{FF2B5EF4-FFF2-40B4-BE49-F238E27FC236}">
                <a16:creationId xmlns:a16="http://schemas.microsoft.com/office/drawing/2014/main" id="{8CE41488-B848-4F01-A487-533AAFA2B1FC}"/>
              </a:ext>
            </a:extLst>
          </p:cNvPr>
          <p:cNvSpPr>
            <a:spLocks noGrp="1"/>
          </p:cNvSpPr>
          <p:nvPr>
            <p:ph sz="quarter" idx="2"/>
          </p:nvPr>
        </p:nvSpPr>
        <p:spPr>
          <a:xfrm>
            <a:off x="457199" y="2362200"/>
            <a:ext cx="7022758" cy="3763963"/>
          </a:xfrm>
        </p:spPr>
        <p:txBody>
          <a:bodyPr/>
          <a:lstStyle/>
          <a:p>
            <a:r>
              <a:rPr lang="en-CA" dirty="0"/>
              <a:t>Isaiah 53:6 All we like sheep have gone astray</a:t>
            </a:r>
          </a:p>
          <a:p>
            <a:r>
              <a:rPr lang="en-CA" dirty="0"/>
              <a:t>Danger of getting lost, being attacked, drowning, plunging off cliffs</a:t>
            </a:r>
          </a:p>
          <a:p>
            <a:r>
              <a:rPr lang="en-CA" dirty="0"/>
              <a:t>Cannot survive long without a shepherd, easily </a:t>
            </a:r>
            <a:r>
              <a:rPr lang="en-CA" dirty="0" err="1"/>
              <a:t>frightened,skittish</a:t>
            </a:r>
            <a:endParaRPr lang="en-CA" dirty="0"/>
          </a:p>
          <a:p>
            <a:r>
              <a:rPr lang="en-CA" dirty="0"/>
              <a:t>Respond when called by name!</a:t>
            </a:r>
          </a:p>
          <a:p>
            <a:r>
              <a:rPr lang="en-CA" dirty="0"/>
              <a:t>No weapons for defense such as </a:t>
            </a:r>
            <a:r>
              <a:rPr lang="en-CA" dirty="0" err="1"/>
              <a:t>claws,sharp</a:t>
            </a:r>
            <a:r>
              <a:rPr lang="en-CA" dirty="0"/>
              <a:t> hooves, or powerful jaws. </a:t>
            </a:r>
          </a:p>
        </p:txBody>
      </p:sp>
      <p:sp>
        <p:nvSpPr>
          <p:cNvPr id="6" name="Content Placeholder 5">
            <a:extLst>
              <a:ext uri="{FF2B5EF4-FFF2-40B4-BE49-F238E27FC236}">
                <a16:creationId xmlns:a16="http://schemas.microsoft.com/office/drawing/2014/main" id="{25F0C3EF-86A5-4FC5-9D06-21EF56B145E5}"/>
              </a:ext>
            </a:extLst>
          </p:cNvPr>
          <p:cNvSpPr>
            <a:spLocks noGrp="1"/>
          </p:cNvSpPr>
          <p:nvPr>
            <p:ph sz="quarter" idx="4"/>
          </p:nvPr>
        </p:nvSpPr>
        <p:spPr>
          <a:xfrm>
            <a:off x="7661189" y="2362200"/>
            <a:ext cx="1025611" cy="3763963"/>
          </a:xfrm>
        </p:spPr>
        <p:txBody>
          <a:bodyPr/>
          <a:lstStyle/>
          <a:p>
            <a:endParaRPr lang="en-CA" dirty="0"/>
          </a:p>
          <a:p>
            <a:r>
              <a:rPr lang="en-CA" dirty="0"/>
              <a:t> </a:t>
            </a:r>
          </a:p>
          <a:p>
            <a:endParaRPr lang="en-CA" dirty="0"/>
          </a:p>
        </p:txBody>
      </p:sp>
    </p:spTree>
    <p:extLst>
      <p:ext uri="{BB962C8B-B14F-4D97-AF65-F5344CB8AC3E}">
        <p14:creationId xmlns:p14="http://schemas.microsoft.com/office/powerpoint/2010/main" val="22150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00EB-0DD2-47EB-AC72-3934C569111C}"/>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Psalm 23</a:t>
            </a:r>
          </a:p>
        </p:txBody>
      </p:sp>
      <p:sp>
        <p:nvSpPr>
          <p:cNvPr id="10243" name="Content Placeholder 2">
            <a:extLst>
              <a:ext uri="{FF2B5EF4-FFF2-40B4-BE49-F238E27FC236}">
                <a16:creationId xmlns:a16="http://schemas.microsoft.com/office/drawing/2014/main" id="{2D9B70EE-2B8B-4617-8FB7-1E83334B7981}"/>
              </a:ext>
            </a:extLst>
          </p:cNvPr>
          <p:cNvSpPr>
            <a:spLocks noGrp="1"/>
          </p:cNvSpPr>
          <p:nvPr>
            <p:ph idx="1"/>
          </p:nvPr>
        </p:nvSpPr>
        <p:spPr>
          <a:xfrm>
            <a:off x="-175053" y="990600"/>
            <a:ext cx="5842685" cy="5715000"/>
          </a:xfrm>
        </p:spPr>
        <p:txBody>
          <a:bodyPr/>
          <a:lstStyle/>
          <a:p>
            <a:pPr algn="ctr" eaLnBrk="1" hangingPunct="1">
              <a:spcBef>
                <a:spcPts val="3600"/>
              </a:spcBef>
              <a:buFont typeface="Wingdings 2" panose="05020102010507070707" pitchFamily="18" charset="2"/>
              <a:buNone/>
              <a:defRPr/>
            </a:pPr>
            <a:r>
              <a:rPr lang="en-US" altLang="en-US"/>
              <a:t>“The Shepherd Psalm”</a:t>
            </a:r>
          </a:p>
          <a:p>
            <a:pPr marL="136525" indent="0" eaLnBrk="1" hangingPunct="1">
              <a:spcBef>
                <a:spcPts val="3600"/>
              </a:spcBef>
              <a:buFont typeface="Wingdings 2" panose="05020102010507070707" pitchFamily="18" charset="2"/>
              <a:buNone/>
              <a:defRPr/>
            </a:pPr>
            <a:r>
              <a:rPr lang="en-US" altLang="en-US"/>
              <a:t>The Lord shepherd </a:t>
            </a:r>
            <a:r>
              <a:rPr lang="en-US" altLang="en-US" b="1">
                <a:solidFill>
                  <a:srgbClr val="FFC000"/>
                </a:solidFill>
              </a:rPr>
              <a:t>feeds us </a:t>
            </a:r>
            <a:r>
              <a:rPr lang="en-US" altLang="en-US"/>
              <a:t>1-2</a:t>
            </a:r>
          </a:p>
          <a:p>
            <a:pPr marL="136525" indent="0" eaLnBrk="1" hangingPunct="1">
              <a:spcBef>
                <a:spcPts val="3600"/>
              </a:spcBef>
              <a:buFont typeface="Wingdings 2" panose="05020102010507070707" pitchFamily="18" charset="2"/>
              <a:buNone/>
              <a:defRPr/>
            </a:pPr>
            <a:r>
              <a:rPr lang="en-US" altLang="en-US"/>
              <a:t>The Lord shepherd </a:t>
            </a:r>
            <a:r>
              <a:rPr lang="en-US" altLang="en-US" b="1">
                <a:solidFill>
                  <a:srgbClr val="FFC000"/>
                </a:solidFill>
              </a:rPr>
              <a:t>leads us</a:t>
            </a:r>
            <a:r>
              <a:rPr lang="en-US" altLang="en-US"/>
              <a:t> 2-3</a:t>
            </a:r>
          </a:p>
          <a:p>
            <a:pPr marL="136525" indent="0" eaLnBrk="1" hangingPunct="1">
              <a:spcBef>
                <a:spcPts val="3600"/>
              </a:spcBef>
              <a:buNone/>
              <a:defRPr/>
            </a:pPr>
            <a:r>
              <a:rPr lang="en-US" altLang="en-US"/>
              <a:t>The Lord shepherd </a:t>
            </a:r>
            <a:r>
              <a:rPr lang="en-US" altLang="en-US" b="1">
                <a:solidFill>
                  <a:srgbClr val="FFC000"/>
                </a:solidFill>
              </a:rPr>
              <a:t>protects</a:t>
            </a:r>
            <a:r>
              <a:rPr lang="en-US" altLang="en-US" b="1"/>
              <a:t> </a:t>
            </a:r>
            <a:r>
              <a:rPr lang="en-US" altLang="en-US" b="1">
                <a:solidFill>
                  <a:srgbClr val="FFC000"/>
                </a:solidFill>
              </a:rPr>
              <a:t> </a:t>
            </a:r>
            <a:r>
              <a:rPr lang="en-US" altLang="en-US" b="1"/>
              <a:t>4,5</a:t>
            </a:r>
          </a:p>
          <a:p>
            <a:pPr marL="136525" indent="0" eaLnBrk="1" hangingPunct="1">
              <a:spcBef>
                <a:spcPts val="3600"/>
              </a:spcBef>
              <a:buNone/>
              <a:defRPr/>
            </a:pPr>
            <a:r>
              <a:rPr lang="en-US" altLang="en-US"/>
              <a:t>The Lord shepherd </a:t>
            </a:r>
            <a:r>
              <a:rPr lang="en-US" altLang="en-US" b="1">
                <a:solidFill>
                  <a:srgbClr val="FFC000"/>
                </a:solidFill>
              </a:rPr>
              <a:t>blesses   </a:t>
            </a:r>
            <a:r>
              <a:rPr lang="en-US" altLang="en-US" b="1"/>
              <a:t>6</a:t>
            </a:r>
            <a:endParaRPr lang="en-US" altLang="en-US"/>
          </a:p>
        </p:txBody>
      </p:sp>
      <p:pic>
        <p:nvPicPr>
          <p:cNvPr id="10244" name="Picture 7" descr="jesus_shepherd.jpg">
            <a:extLst>
              <a:ext uri="{FF2B5EF4-FFF2-40B4-BE49-F238E27FC236}">
                <a16:creationId xmlns:a16="http://schemas.microsoft.com/office/drawing/2014/main" id="{EB5EE403-618A-4451-B572-19D8E6E81E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9975"/>
            <a:ext cx="37338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333E-17DB-481B-B164-380D9B0AF01E}"/>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The Lord is my shepherd</a:t>
            </a:r>
          </a:p>
        </p:txBody>
      </p:sp>
      <p:sp>
        <p:nvSpPr>
          <p:cNvPr id="3" name="Content Placeholder 2">
            <a:extLst>
              <a:ext uri="{FF2B5EF4-FFF2-40B4-BE49-F238E27FC236}">
                <a16:creationId xmlns:a16="http://schemas.microsoft.com/office/drawing/2014/main" id="{D588975F-8B0C-47C0-9147-FC701B4E1D2F}"/>
              </a:ext>
            </a:extLst>
          </p:cNvPr>
          <p:cNvSpPr>
            <a:spLocks noGrp="1"/>
          </p:cNvSpPr>
          <p:nvPr>
            <p:ph idx="1"/>
          </p:nvPr>
        </p:nvSpPr>
        <p:spPr>
          <a:xfrm>
            <a:off x="0" y="1066800"/>
            <a:ext cx="5562600" cy="5791200"/>
          </a:xfrm>
        </p:spPr>
        <p:txBody>
          <a:bodyPr/>
          <a:lstStyle/>
          <a:p>
            <a:pPr eaLnBrk="1" hangingPunct="1">
              <a:spcBef>
                <a:spcPts val="3600"/>
              </a:spcBef>
              <a:buFont typeface="Wingdings" panose="05000000000000000000" pitchFamily="2" charset="2"/>
              <a:buChar char="§"/>
            </a:pPr>
            <a:r>
              <a:rPr lang="en-US" altLang="en-US" sz="2400" dirty="0"/>
              <a:t>The Lord Jesus is a “good shepherd” John 10:1-16   (Ezek. 34:1;            Mt. 26:31 [Zech. 13:7]; Jn. 10:11;  Heb. 13:20;      1 Pet. 2:25; 5:4)   He feeds, guides, protects, nurtures, shelters, comforts, keeps safe, seeks and finds!</a:t>
            </a:r>
          </a:p>
          <a:p>
            <a:pPr eaLnBrk="1" hangingPunct="1">
              <a:spcBef>
                <a:spcPts val="3600"/>
              </a:spcBef>
              <a:buFont typeface="Wingdings" panose="05000000000000000000" pitchFamily="2" charset="2"/>
              <a:buChar char="§"/>
            </a:pPr>
            <a:r>
              <a:rPr lang="en-US" altLang="en-US" sz="2400" dirty="0"/>
              <a:t>We must personally allow the Lord to be our shepherd - “my” shepherd-that’s why it says “Lord is My Shepherd</a:t>
            </a:r>
            <a:r>
              <a:rPr lang="en-US" altLang="en-US" dirty="0"/>
              <a:t>” </a:t>
            </a:r>
          </a:p>
          <a:p>
            <a:pPr eaLnBrk="1" hangingPunct="1">
              <a:spcBef>
                <a:spcPts val="3600"/>
              </a:spcBef>
              <a:buFont typeface="Wingdings" panose="05000000000000000000" pitchFamily="2" charset="2"/>
              <a:buChar char="§"/>
            </a:pPr>
            <a:r>
              <a:rPr lang="en-US" altLang="en-US" dirty="0"/>
              <a:t>What a Promise we have!</a:t>
            </a:r>
          </a:p>
        </p:txBody>
      </p:sp>
      <p:pic>
        <p:nvPicPr>
          <p:cNvPr id="12292" name="Picture 3">
            <a:extLst>
              <a:ext uri="{FF2B5EF4-FFF2-40B4-BE49-F238E27FC236}">
                <a16:creationId xmlns:a16="http://schemas.microsoft.com/office/drawing/2014/main" id="{3981DB3B-0D39-45B6-B9E6-5557E7D6D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3733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A983-5DB9-4DC2-B837-207A5F3BB404}"/>
              </a:ext>
            </a:extLst>
          </p:cNvPr>
          <p:cNvSpPr>
            <a:spLocks noGrp="1"/>
          </p:cNvSpPr>
          <p:nvPr>
            <p:ph type="title"/>
          </p:nvPr>
        </p:nvSpPr>
        <p:spPr>
          <a:xfrm>
            <a:off x="0" y="0"/>
            <a:ext cx="9144000" cy="1066800"/>
          </a:xfrm>
          <a:solidFill>
            <a:schemeClr val="bg2">
              <a:lumMod val="50000"/>
            </a:schemeClr>
          </a:solidFill>
        </p:spPr>
        <p:txBody>
          <a:bodyPr/>
          <a:lstStyle/>
          <a:p>
            <a:pPr eaLnBrk="1" fontAlgn="auto" hangingPunct="1">
              <a:spcAft>
                <a:spcPts val="0"/>
              </a:spcAft>
              <a:defRPr/>
            </a:pPr>
            <a:r>
              <a:rPr lang="en-US"/>
              <a:t>I will not want</a:t>
            </a:r>
          </a:p>
        </p:txBody>
      </p:sp>
      <p:sp>
        <p:nvSpPr>
          <p:cNvPr id="3" name="Content Placeholder 2">
            <a:extLst>
              <a:ext uri="{FF2B5EF4-FFF2-40B4-BE49-F238E27FC236}">
                <a16:creationId xmlns:a16="http://schemas.microsoft.com/office/drawing/2014/main" id="{9E808991-8245-48A5-A3A8-B7531D08C982}"/>
              </a:ext>
            </a:extLst>
          </p:cNvPr>
          <p:cNvSpPr>
            <a:spLocks noGrp="1"/>
          </p:cNvSpPr>
          <p:nvPr>
            <p:ph idx="1"/>
          </p:nvPr>
        </p:nvSpPr>
        <p:spPr>
          <a:xfrm>
            <a:off x="457200" y="1371600"/>
            <a:ext cx="8229600" cy="4937125"/>
          </a:xfrm>
        </p:spPr>
        <p:txBody>
          <a:bodyPr>
            <a:normAutofit fontScale="92500" lnSpcReduction="10000"/>
          </a:bodyPr>
          <a:lstStyle/>
          <a:p>
            <a:pPr marL="548640" indent="-411480" eaLnBrk="1" fontAlgn="auto" hangingPunct="1">
              <a:spcBef>
                <a:spcPts val="3600"/>
              </a:spcBef>
              <a:spcAft>
                <a:spcPts val="0"/>
              </a:spcAft>
              <a:buClr>
                <a:schemeClr val="tx1">
                  <a:shade val="95000"/>
                </a:schemeClr>
              </a:buClr>
              <a:buFont typeface="Wingdings" pitchFamily="2" charset="2"/>
              <a:buChar char="§"/>
              <a:defRPr/>
            </a:pPr>
            <a:r>
              <a:rPr lang="en-US" dirty="0"/>
              <a:t>The Lord will provide for all our needs; we will not “want” or lack any good thing (Phil. 4:19  Matt6:32,33)</a:t>
            </a:r>
            <a:endParaRPr lang="en-US" sz="3000" dirty="0"/>
          </a:p>
          <a:p>
            <a:pPr marL="868680" lvl="1" indent="-283464" eaLnBrk="1" fontAlgn="auto" hangingPunct="1">
              <a:spcBef>
                <a:spcPts val="3600"/>
              </a:spcBef>
              <a:spcAft>
                <a:spcPts val="0"/>
              </a:spcAft>
              <a:buFont typeface="Wingdings 2"/>
              <a:buNone/>
              <a:defRPr/>
            </a:pPr>
            <a:r>
              <a:rPr lang="en-US" sz="3000" dirty="0"/>
              <a:t>Spiritual needs (Eph. 1:3)</a:t>
            </a:r>
          </a:p>
          <a:p>
            <a:pPr marL="548640" indent="-411480" eaLnBrk="1" fontAlgn="auto" hangingPunct="1">
              <a:spcBef>
                <a:spcPts val="3600"/>
              </a:spcBef>
              <a:spcAft>
                <a:spcPts val="0"/>
              </a:spcAft>
              <a:buClr>
                <a:schemeClr val="tx1">
                  <a:shade val="95000"/>
                </a:schemeClr>
              </a:buClr>
              <a:buFont typeface="Wingdings" pitchFamily="2" charset="2"/>
              <a:buChar char="§"/>
              <a:defRPr/>
            </a:pPr>
            <a:r>
              <a:rPr lang="en-US" dirty="0"/>
              <a:t>The Lord will provide for our </a:t>
            </a:r>
            <a:r>
              <a:rPr lang="en-US" u="sng" dirty="0"/>
              <a:t>needs</a:t>
            </a:r>
            <a:r>
              <a:rPr lang="en-US" dirty="0"/>
              <a:t>, not our selfish </a:t>
            </a:r>
            <a:r>
              <a:rPr lang="en-US" u="sng" dirty="0"/>
              <a:t>wants</a:t>
            </a:r>
            <a:r>
              <a:rPr lang="en-US" dirty="0"/>
              <a:t> (Jas. 4:1ff); let what “I will” be what God wills</a:t>
            </a:r>
          </a:p>
          <a:p>
            <a:pPr marL="548640" indent="-411480" eaLnBrk="1" fontAlgn="auto" hangingPunct="1">
              <a:spcBef>
                <a:spcPts val="3600"/>
              </a:spcBef>
              <a:spcAft>
                <a:spcPts val="0"/>
              </a:spcAft>
              <a:buClr>
                <a:schemeClr val="tx1">
                  <a:shade val="95000"/>
                </a:schemeClr>
              </a:buClr>
              <a:buFont typeface="Wingdings" pitchFamily="2" charset="2"/>
              <a:buChar char="§"/>
              <a:defRPr/>
            </a:pPr>
            <a:r>
              <a:rPr lang="en-US" dirty="0"/>
              <a:t>Let us be content with what the Lord provides (Phil. 4:11; 1 Tim. 6:6-8; Heb. 13:5)</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597</TotalTime>
  <Words>1720</Words>
  <Application>Microsoft Office PowerPoint</Application>
  <PresentationFormat>On-screen Show (4:3)</PresentationFormat>
  <Paragraphs>147</Paragraphs>
  <Slides>30</Slides>
  <Notes>24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Calibri</vt:lpstr>
      <vt:lpstr>Lucida Sans</vt:lpstr>
      <vt:lpstr>Times</vt:lpstr>
      <vt:lpstr>Wingdings</vt:lpstr>
      <vt:lpstr>Wingdings 2</vt:lpstr>
      <vt:lpstr>Wingdings 3</vt:lpstr>
      <vt:lpstr>Apex</vt:lpstr>
      <vt:lpstr>The Lord is My Shepherd</vt:lpstr>
      <vt:lpstr>Background</vt:lpstr>
      <vt:lpstr>Background</vt:lpstr>
      <vt:lpstr>PowerPoint Presentation</vt:lpstr>
      <vt:lpstr>Good Shepherd    John 10:11         </vt:lpstr>
      <vt:lpstr>Sheep</vt:lpstr>
      <vt:lpstr>Psalm 23</vt:lpstr>
      <vt:lpstr>The Lord is my shepherd</vt:lpstr>
      <vt:lpstr>I will not want</vt:lpstr>
      <vt:lpstr>He makes me to lie down in green pastures</vt:lpstr>
      <vt:lpstr>He leads me beside still waters</vt:lpstr>
      <vt:lpstr>He restores my soul</vt:lpstr>
      <vt:lpstr>He guides me in paths of righteousness for his name’s sake</vt:lpstr>
      <vt:lpstr>He guides me in paths of righteousness for his name’s sake</vt:lpstr>
      <vt:lpstr>He guides me in paths of righteousness for his name’s sake</vt:lpstr>
      <vt:lpstr>Yeah, though, I walk through the valley of the shadow of death</vt:lpstr>
      <vt:lpstr>Yeah, though, I walk through the valley of the shadow of death The Lord is with his followers </vt:lpstr>
      <vt:lpstr>PowerPoint Presentation</vt:lpstr>
      <vt:lpstr>Your rod and your staff, they comfort me</vt:lpstr>
      <vt:lpstr>You prepare a table before me in the presence of my enemies</vt:lpstr>
      <vt:lpstr>Thou  Preparest a Table Before Me</vt:lpstr>
      <vt:lpstr>You have anointed my head with oil</vt:lpstr>
      <vt:lpstr>My cup runs over</vt:lpstr>
      <vt:lpstr>Surely goodness and mercy shall follow me all the days of my life</vt:lpstr>
      <vt:lpstr>And I shall dwell in the house of the Lord forever</vt:lpstr>
      <vt:lpstr>The Lord is My Shepherd</vt:lpstr>
      <vt:lpstr>The Lord is My Shepherd</vt:lpstr>
      <vt:lpstr>Psalm 23</vt:lpstr>
      <vt:lpstr>The Lord is My Shepherd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 is My Shepherd</dc:title>
  <dc:creator>jblackwe@intergate.bc.ca</dc:creator>
  <cp:lastModifiedBy>Blackwell, John</cp:lastModifiedBy>
  <cp:revision>43</cp:revision>
  <dcterms:created xsi:type="dcterms:W3CDTF">2009-06-19T14:53:49Z</dcterms:created>
  <dcterms:modified xsi:type="dcterms:W3CDTF">2019-04-06T22:03:04Z</dcterms:modified>
</cp:coreProperties>
</file>